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43" r:id="rId2"/>
    <p:sldId id="258" r:id="rId3"/>
    <p:sldId id="408" r:id="rId4"/>
    <p:sldId id="344" r:id="rId5"/>
    <p:sldId id="345" r:id="rId6"/>
    <p:sldId id="358" r:id="rId7"/>
    <p:sldId id="259" r:id="rId8"/>
    <p:sldId id="409" r:id="rId9"/>
    <p:sldId id="359" r:id="rId10"/>
    <p:sldId id="260" r:id="rId11"/>
    <p:sldId id="308" r:id="rId12"/>
    <p:sldId id="346" r:id="rId13"/>
    <p:sldId id="407" r:id="rId14"/>
    <p:sldId id="348" r:id="rId15"/>
    <p:sldId id="310" r:id="rId16"/>
    <p:sldId id="314" r:id="rId17"/>
    <p:sldId id="312" r:id="rId18"/>
    <p:sldId id="311" r:id="rId19"/>
    <p:sldId id="313" r:id="rId20"/>
    <p:sldId id="267" r:id="rId21"/>
    <p:sldId id="410" r:id="rId22"/>
    <p:sldId id="350" r:id="rId23"/>
    <p:sldId id="270" r:id="rId24"/>
    <p:sldId id="412" r:id="rId25"/>
    <p:sldId id="379" r:id="rId26"/>
    <p:sldId id="413" r:id="rId27"/>
    <p:sldId id="381" r:id="rId28"/>
    <p:sldId id="414" r:id="rId29"/>
    <p:sldId id="305" r:id="rId30"/>
    <p:sldId id="391" r:id="rId31"/>
    <p:sldId id="392" r:id="rId32"/>
    <p:sldId id="394" r:id="rId33"/>
    <p:sldId id="415" r:id="rId34"/>
    <p:sldId id="411" r:id="rId35"/>
    <p:sldId id="395" r:id="rId36"/>
    <p:sldId id="397" r:id="rId37"/>
    <p:sldId id="406" r:id="rId38"/>
    <p:sldId id="396" r:id="rId39"/>
    <p:sldId id="416" r:id="rId40"/>
    <p:sldId id="398" r:id="rId41"/>
    <p:sldId id="399" r:id="rId42"/>
    <p:sldId id="400" r:id="rId43"/>
    <p:sldId id="401" r:id="rId44"/>
    <p:sldId id="402" r:id="rId45"/>
    <p:sldId id="403" r:id="rId46"/>
    <p:sldId id="404" r:id="rId47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0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5760" userDrawn="1">
          <p15:clr>
            <a:srgbClr val="A4A3A4"/>
          </p15:clr>
        </p15:guide>
        <p15:guide id="4" orient="horz" pos="3888" userDrawn="1">
          <p15:clr>
            <a:srgbClr val="A4A3A4"/>
          </p15:clr>
        </p15:guide>
        <p15:guide id="5" orient="horz" pos="6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6"/>
    <p:restoredTop sz="94667"/>
  </p:normalViewPr>
  <p:slideViewPr>
    <p:cSldViewPr>
      <p:cViewPr>
        <p:scale>
          <a:sx n="76" d="100"/>
          <a:sy n="76" d="100"/>
        </p:scale>
        <p:origin x="-1038" y="174"/>
      </p:cViewPr>
      <p:guideLst>
        <p:guide orient="horz" pos="480"/>
        <p:guide orient="horz" pos="3888"/>
        <p:guide orient="horz" pos="624"/>
        <p:guide pos="312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100.44995" units="1/cm"/>
          <inkml:channelProperty channel="Y" name="resolution" value="1936.126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7-09-11T06:55:13.1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5001 12642 469 0,'1'-6'0'0,"2"0"151"0,-2-2-159 15,2-1 6-15,0 1 4 16,-1-3 105-16,3 0-93 0,-2 2 8 15,4-1 16-15,-1-3 13 0,-1 1-6 16,1 0 0-16,-3-2-5 0,1 2-12 16,1 3-9-16,-1 2-7 0,-2 1-2 15,-1 3-3-15,1 3 2 16,-2 0 3-16,0 0-1 0,0 0-4 15,0 0-2-15,0 4-1 0,-3 7 13 16,-1 4 1-16,0 3-9 0,-1 5-6 16,-2 4 2-16,0 3-3 0,-1 5-3 15,-3 5 2-15,-3 5-1 0,1 4 2 16,-5 2 8-16,1 1-6 15,2-5-2-15,-1 1-2 0,1-2 0 16,3-5 3-16,2-3-2 0,2-7-2 16,3-8-19-16,1-2 10 0,1-6-2 15,2-5-7-15,-1-1 0 0,2-4-9 16,0-3-18-16,0-2-13 15,3-1-38-15,4-11 38 0,-1-6-56 16,4-6-244-16</inkml:trace>
  <inkml:trace contextRef="#ctx0" brushRef="#br0" timeOffset="265.2004">5126 12426 664 0,'7'-17'0'0,"-1"1"194"0,-1 6-116 16,-3 5-18-16,0 2-9 0,-1 3-27 15,1 5-23-15,0 10 0 16,1 11 37-16,-3 11 3 0,0 4-17 16,0 7-10-16,-5 2-2 0,1 2-2 15,2-5-3-15,0-3-1 0,2-4-3 16,0-5-2-16,0-3 1 0,4 0 0 15,0-6-2-15,1-4 0 16,-1-3 2-16,-1-4-2 0,0-5 0 16,-2-1-1-16,-1-2-55 0,0-1-13 15,1-2-35-15,1-4-174 0,1-3-125 16</inkml:trace>
  <inkml:trace contextRef="#ctx0" brushRef="#br0" timeOffset="748.8012">5501 12386 578 0,'5'-15'0'0,"-1"5"147"0,-2 3-64 16,0 4 35-16,-2 3-33 0,0 3-40 15,-6 14-21-15,-9 17 6 0,-8 16 4 16,-8 17 9-16,-3 7-20 0,-1-1-11 15,1-1-10-15,-1-4 4 0,3-7-6 16,2-6 0-16,5-9 0 16,5-11 5-16,6-8-7 0,6-9 3 15,4-9-1-15,4-1 0 0,0-7-59 16,8-1 12-16,3-3 2 0,5-11 25 15,2-9-16-15,0-6-26 0,4-8 6 16,-1-8 30-16,1-8 24 16,1-8 3-16,1-9 0 0,1-1-1 15,0-3 0-15,1 6 8 0,-2 7-3 16,-1 11 11-16,-1 11 11 0,-6 9 13 15,-2 11 0-15,-4 7-6 0,-5 6 3 16,-3 3-2-16,1 3-5 16,-2 4-11-16,0 12 6 0,-1 11 18 15,-4 18-3-15,-5 13-13 0,-4 12-9 16,-3 6-10-16,-4 1 2 0,-1-3-4 15,0-6-3-15,0-6-1 0,3-8 2 16,4-8-5-16,1-5 2 16,5-6-1-16,1-6-35 0,1-3-15 15,3-5-20-15,2-1-59 0,-3-6-53 16,2-2-166-16</inkml:trace>
  <inkml:trace contextRef="#ctx0" brushRef="#br0" timeOffset="3198.0055">5490 13208 759 0,'0'0'0'0,"0"0"104"0,0 0-73 15,1-3-15-15,2-2-14 0,4-4 17 16,2-6 0-16,3-2 0 0,2-8 3 16,2-1 1-16,4-3 8 0,-1-6 1 15,1 0-11-15,0-1-4 16,-2 2 5-16,-3 0 4 0,-1 5-2 15,-2 1-4-15,-3 4-2 0,0 1-6 16,-1 1-3-16,-1 5-1 0,-1 6-1 16,-2 3 0-16,-4 3 1 0,0 4-1 15,0 0 4-15,0 1 2 0,-1 0 1 16,-5 7-10-16,-4 8 1 15,-5 9-2-15,-4 8-2 0,0 4 3 16,2 4-2-16,1-1-4 0,3 1 4 16,2 0 1-16,4-6-4 0,3-2-4 15,3-7-6-15,1-4-3 16,3-4 8-16,2-5-2 0,4-3-4 15,2-4 9-15,2-5 6 0,1 0-2 16,5-2 2-16,1-8-1 0,1-4-3 16,0-6 2-16,1-2 3 0,-1-7-4 15,0-2 0-15,-1-3 4 0,-2-2-3 16,-2 0 1-16,-2 2 0 15,-1 2-4-15,-1 2 4 0,2 4 0 16,-2 2-3-16,0 5 2 0,-2 4-1 16,-3 5 0-16,-1 3-1 0,-5 4 2 15,-1 2-2-15,0 1 2 0,0 0 2 16,0 0-5-16,-1 4-6 15,-6 11 0-15,-1 10 9 0,-5 6 4 16,1 5-4-16,-2-2-1 0,0 1 0 16,0 0 5-16,3-2-7 0,0-1 4 15,4-4 0-15,2-3-3 16,2-1 1-16,0-6 1 0,3 1-2 15,2-5-3-15,3-1-3 0,3-2 2 16,0-6 3-16,4 5 3 0,4-10 0 16,-1 0 4-16,5 0-3 0,3-9-3 15,0-3 2-15,2-3 1 0,-1-7-2 16,1-3-4-16,-1-4 4 15,3-6 1-15,0-8-1 0,1-3 7 16,0-6-8-16,-1-1 2 0,-1-4 0 16,-3 3-1-16,-3 1 0 0,-4 2 4 15,-1 7-5-15,-4 1 2 0,0 5 4 16,-1 5-7-16,-1 2 4 0,-2 7 1 15,-1 2-3-15,-2 9 0 16,-3 7 13-16,0 3-1 0,-1 3 13 16,-2 0-11-16,-3 3-17 0,-8 7 6 15,-6 7-4-15,-2 7-2 0,-3 7 6 16,1 1-2-16,0 6-1 0,0 6 0 15,0 5 2-15,2 3-2 16,3 2 0-16,1 1 1 0,3-2-3 16,1-2 3-16,2-1-1 0,4-5 0 15,3-7-1-15,1-6 0 0,3-6-3 16,0-6 1-16,4-6-6 0,3-1-1 15,3-2 7-15,2-3 3 0,3-1 0 16,7-4 0-16,2-3 6 16,3 0-8-16,1-9-13 0,0 0 2 15,-1-4-6-15,1-6 11 0,-2-2 10 16,-1-5-4-16,-1-2 4 0,-1 0 1 15,-1-3-6-15,-1-2 6 0,0 0 0 16,-1 1-4-16,-2 0 0 16,-1 0 1-16,-2-1 0 0,-2-3 0 15,1-4 6-15,-1-2-8 0,0-1 3 16,0 4 2-16,0 1-3 0,1 4 0 15,1 4 4-15,-3 8-4 16,0 4 0-16,-2 6 1 0,-6 7-1 16,-2 2 0-16,1 3 2 0,-3-1-2 15,0 1 0-15,0 0 10 0,-3 6-13 16,-2 13-16-16,-8 13 23 0,-7 11 5 15,-3 12 0-15,-4 6-6 0,-2 1-1 16,2 2 0-16,1-3 0 16,2-8-2-16,5-3 0 0,5-9 5 15,2-6-8-15,5-2 3 0,2-3 0 16,3-3-5-16,1-3-4 0,1-3-8 15,3-4-3-15,2-5 2 0,2-1-6 16,3-5 5-16,0-5 16 16,5 0 1-16,2-3-1 0,2-10 6 15,3-3-1-15,2-7-3 0,3-1 2 16,0-4 1-16,0-4-2 0,-1-2 0 15,-4 0 2-15,-4-1-1 0,-4 1 0 16,-4 4 2-16,-2 3-5 16,-3 3 4-16,-1 7 0 0,-2 6-2 15,-2 5 11-15,1 4 11 0,-1 1-6 16,0 0-14-16,0 5-4 0,-5 10-9 15,-5 9 19-15,-3 7-4 0,-2 8 1 16,1 1-1-16,-1-1-1 16,0-1 0-16,4-5 2 0,2-1-5 15,5-7 0-15,0-5 0 0,4-2 2 16,0-6-3-16,4-4-6 0,4 1 4 15,1-7 0-15,4 1 6 0,3-3 1 16,2-3-3-16,4-5 3 16,2-6-1-16,0-3-4 0,2-4 2 15,-2-1 3-15,1-9-5 0,-3-1 2 16,-1-4 2-16,-1-1-3 0,-5 1 4 15,-1 2-1-15,-5 5-6 0,-1 1 6 16,-1 5 1-16,-1 2-5 16,-2 4 2-16,0 2 0 0,-2 6 0 15,-1 4 8-15,-1 5-1 0,0 0 13 16,0 0-15-16,-3 12-12 0,-6 12-2 15,-7 12 16-15,-4 13-3 0,-1 9-3 16,0 4 1-16,-2 6-2 0,1 0-1 16,-4 5 0-16,3-3 4 15,3-1-5-15,-1-5-16 0,2-4-4 16,4-7-6-16,1-7 10 0,3-3-6 15,1-10-1-15,0-5 8 0,2-6 2 16,0-5 4-16,1-7 8 0,4-5 0 16,1-3 2-16,1-2 0 15,1-7 7-15,0-6-8 0,3-10-13 16,5-4 19-16,6-12-2 0,4-6 2 15,6-10-4-15,2-8-2 0,5-11 2 16,1-3 2-16,-1-7-4 0,0-1 2 16,-2 5 2-16,-3 2-3 15,-1 8 0-15,-2 7 12 0,-1 8 1 16,-1 8-2-16,2 11 0 0,-1 10-5 15,1 6 0-15,0 10 0 0,-2 6-8 16,0 4 4-16,0 9 2 0,-3 10-2 16,0 6 8-16,-4 4-3 0,-5 6-7 15,-5 1 0-15,-3 2 7 16,-3-2-5-16,-5 0 6 0,-6-2-7 15,-4-2 2-15,-3 2 6 0,-2-2-3 16,-2-4-5-16,2 1 6 0,0-7-8 16,0-1 1-16,0-5 0 0,-3-2 3 15,3-3-5-15,-3-5-1 16,1-2-5-16,1-3-18 0,2-1-6 15,4-3-23-15,0-2-64 0,2-7-74 16,2-5-238-16</inkml:trace>
  <inkml:trace contextRef="#ctx0" brushRef="#br0" timeOffset="3400.806">7047 12212 1180 0,'10'-18'0'0,"0"4"66"16,-4 6-28-16,-2 3 5 0,-4 5-4 16,0 0-34-16,0 0-7 0,0 5-58 15,-3 12-51-15,-7 6 6 16,-5 3-114-16,-7 0-437 0</inkml:trace>
  <inkml:trace contextRef="#ctx0" brushRef="#br0" timeOffset="3556.8061">6663 12559 737 0,'18'-9'0'0,"3"2"16"15,2-3-18-15,2 2-209 0</inkml:trace>
  <inkml:trace contextRef="#ctx0" brushRef="#br0" timeOffset="5335.2093">7393 12905 584 0,'7'-7'0'0,"4"-2"176"15,1-2-72-15,2-3-20 0,4-5-9 16,3-5-26-16,3-7-2 16,1-6 1-16,2-9-12 0,-2-5-3 15,1-7-1-15,-1-5-3 0,-2-1-13 16,0-2-9-16,-2 3-3 0,-3 4-1 15,0 6-2-15,-4 12 1 0,-3 5-2 16,-4 15 0-16,-4 9 4 16,-3 6-1-16,0 6 3 0,-11 1 3 15,-8 19-7-15,-8 17-4 0,-8 13 0 16,-6 15 3-16,-2 11-1 0,0 2 0 15,0 4 2-15,7-1-2 0,6-9 0 16,6-5 2-16,9-9-3 16,6-9 2-16,5-3-1 0,4-8-2 15,4-4 4-15,5-6-3 0,2-9-1 16,4-4 3-16,5-4-2 0,3-6-1 15,6-2 4-15,2-3-2 0,1-6 0 16,2-4-2-16,-4-4 2 16,-2-2 0-16,0-3-4 0,-7 1 4 15,-1-6 0-15,-3 2 0 0,-1-4 1 16,-4-3 0-16,-1-1 1 0,-2-1-1 15,-1 0-2-15,-1 4 2 0,-5 1 0 16,-1 6-1-16,-1 3 0 16,-2 5 4-16,-4 7-3 0,0 3 0 15,-4 2-2-15,-7 10-8 0,-3 13 6 16,-2 10 6-16,-5 8-5 0,3 3 4 15,3 3-1-15,4-4-1 0,4 0 0 16,4-7 1-16,7-6-1 16,2-3 0-16,3-9 0 0,8-1 0 15,2-3-1-15,1-3 0 0,2-8 0 16,2-3 2-16,0 0 0 0,2-7-1 15,2-6 0-15,-2-1 2 0,3-4-3 16,-1-8 2-16,1 0 1 0,2-6-3 16,2-2 2-16,1 0 0 15,1 3-1-15,-6 9-1 0,-4 5 1 16,-4 6 0-16,-3 6-3 0,-3 2 2 15,-2 3-5-15,-2 2 7 0,0 10-2 16,-3 6-4-16,0 5 7 0,-2 7 4 16,0 3-6-16,-4 0 0 15,-1 1 5-15,-3-4-6 0,-1 1 2 16,0-4 3-16,-2-7-5 0,1 1 2 15,1-6 0-15,0-5-1 0,1-1 0 16,1-6 3-16,2-1-3 16,3-2 0-16,1 0 6 0,1-3-6 15,3-8 0-15,4-5 0 0,8-10-9 16,5-2 9-16,4-6 0 0,3-5 0 15,4-2-6-15,-2-3 3 0,1 1-3 16,-4 4 9-16,-4 6-4 0,-6 7-3 16,-6 7 8-16,-4 8-1 0,-3 3 3 15,-2 6 14-15,-1 2-5 16,0 0 6-16,0 0-10 0,-6 14-10 15,-6 9-2-15,-2 10-2 0,-4 4 3 16,2 1 0-16,2-2 3 0,3 0-3 16,1-2 0-16,3-2 0 15,3-3 0-15,3-6-3 0,1-2 5 16,4-5-4-16,4-1-15 0,3-4 4 15,3-3 7-15,4-4-2 0,4-4 1 16,2 0-5-16,1-4-1 0,2-5 9 16,2-3 3-16,0-6-2 15,-2-1 1-15,-3-2-1 0,-2-4-1 16,-3-4 6-16,-2-2-1 0,-4-1-2 15,-3 1 2-15,-8 1 0 0,0 4-1 16,-2 3 0-16,-2 5 17 0,-3 6-3 16,-1 2-6-16,0 10-2 0,-1 0-7 15,-4 10 2-15,-1 12-2 0,-2 9-2 16,0 7 4-16,2 0 1 15,3-2-4-15,0-1 4 0,2-5-1 16,3-3-1-16,2-2 0 0,3-2 0 16,-1-5-2-16,4 0 3 0,4-5-2 15,-1-2-3-15,5-3 5 16,0-1-2-16,5-5-14 0,2-2 13 15,0 0-2-15,3-10 0 0,0-5 5 16,-1-6-1-16,1-3 0 0,-2-7 0 16,0-3 2-16,2-7-2 0,-1-2 0 15,1-2 2-15,-2-3-3 16,-2 4 2-16,-4 6-1 0,-2 11 0 15,-5 10 0-15,-5 8 6 0,-2 6 11 16,0 3-1-16,-2 5-3 0,-6 7-20 16,-3 10 8-16,-2 2 2 0,5 0-4 15,3 1 1-15,1 0 0 16,4 3 0-16,3 3-4 0,1 1-8 15,6 2-3-15,0 2 8 0,-4 1-14 16,1 0-16-16,-5-2 17 0,-2-4 10 16,1-4-13-16,-1-3-20 0,1-5-50 15,1-4-72-15,1-7-112 16,0-3-366-16</inkml:trace>
  <inkml:trace contextRef="#ctx0" brushRef="#br0" timeOffset="10920.0192">17321 12833 685 0,'0'-4'0'0,"3"-1"204"15,-2-1-149-15,1 0-2 0,-1-2-2 16,0 0-8-16,0 1 10 0,-1 0-3 16,0 4-7-16,0 1-2 0,0 1-2 15,0 1-10-15,0 0-16 0,0 0-5 16,0 6-5-16,-6 11-6 15,-5 13 2-15,-6 13 8 0,-4 11-1 16,-3 5-5-16,0 2 1 0,-2 1 1 16,1-6-4-16,1-2 2 0,6-8 2 15,1-8-3-15,4-7 0 0,3-4 1 16,3-4-1-16,0-7 0 15,5-2 0-15,0-6 0 0,2-3-20 16,2-1 9-16,-2-4-3 0,0 0 13 16,3-4 1-16,3-7 0 0,4-8 8 15,2-7-5-15,0-11-3 0,5-6 0 16,1-8 6-16,2-9-5 15,3-10 1-15,2-4 0 0,-1-5-4 16,1 4 4-16,-3 2 2 0,-4 5-7 16,-1 8 6-16,-3 9-2 0,-4 10-1 15,0 14 0-15,-6 10 4 0,-1 10-5 16,-2 5 2-16,-1 2-2 0,2 0-9 15,0 4 5-15,1 4 9 16,1 5-4-16,1-1 0 0,0 1 9 16,1 0-8-16,4 2 5 0,0 0-3 15,2 1 0-15,5 4 5 0,0 1-2 16,1 6-3-16,2 2 3 0,-3 2-4 15,-2 1-1-15,-2 3 3 16,-2 2-3-16,-3-1-1 0,0 1 0 16,0-3 4-16,-1 2-5 0,2-2 2 15,-2 0 1-15,-3-3-2 0,-2-1 0 16,-2 2 3-16,-5 0-4 0,-3 0 2 15,-5-2 3-15,-6 0-3 16,-4-1 3-16,-4-4-2 0,-4 1 0 16,-1-4 1-16,-2-3-3 0,-1-3 0 15,-2-3 0-15,-2-3 0 0,0-5 0 16,-3-3-2-16,3-2-1 0,1-5-9 15,1-6 6-15,6 2-9 0,5-7-15 16,4 2 11-16,7-3-4 16,8-3-27-16,7 1-6 0,4 2-43 15,9 2-95-15,5-1-212 0</inkml:trace>
  <inkml:trace contextRef="#ctx0" brushRef="#br0" timeOffset="11450.42">17712 13357 1032 0,'0'-2'0'0,"0"2"196"16,0-1-142-16,4 1-33 0,0-6-19 15,3 1-4-15,7 0 0 0,-1-4 3 16,6 3-1-16,0-1 1 16,3-4 0-16,-2-1-1 0,-1-5 0 15,0-1 3-15,-5-6-3 0,-1 2 0 16,-1 0 4-16,-6-2-5 0,-3 4 2 15,-3 3 5-15,-2-1-5 0,-4 6 1 16,-5 5 2-16,-5 4-8 16,-5 3 0-16,-6 9 2 0,0 7 2 15,-5 7 0-15,-2 6 3 0,0 10-3 16,3 3 0-16,4-2 1 0,11 2-1 15,3-6 0-15,8-5 3 0,5-2 0 16,5-4 2-16,7-3-6 0,5-3 1 16,4-3 0-16,5-5 4 15,2-2-3-15,2-7 3 0,1-1-1 16,-1-1-6-16,-2-7 6 0,-2-2-6 15,-2-4-31-15,0 0-12 0,-3-8-16 16,-2 0-65-16,0-4-85 0,-2 0-159 16</inkml:trace>
  <inkml:trace contextRef="#ctx0" brushRef="#br0" timeOffset="13821.6243">18109 13234 655 0,'0'-1'0'0,"0"-1"280"16,-1 1-169-16,0 0-35 0,1 1-3 15,-2 0-25-15,0 3-22 16,-4 6-10-16,-2 7-8 0,1 6 1 15,-2 3 4-15,1 3-1 0,0 0-5 16,2-1-6-16,-2-2 3 0,2-2-1 16,-1-4-3-16,1-3 0 0,1-1 3 15,-1-4-2-15,3-2 1 16,-1-3-1-16,2-4-2 0,2-2 2 15,0 0 3-15,-1 0-2 0,1 0 3 16,0 0 8-16,0-8 6 0,3-4-12 16,6-6-9-16,3-5 0 0,3-4 4 15,4-6-2-15,2-4 0 16,3 1-1-16,-2 1 0 0,0 5-6 15,-4 6 5-15,-1 5 0 0,-3 6 1 16,-4 4 2-16,1 3-2 0,-1 5-4 16,-2 1 6-16,1 6-2 0,-4 6-8 15,0 7 10-15,-3 9 0 16,-2 1 0-16,-3 7 5 0,-4 0-8 15,-2-4 4-15,0 0 2 0,1-3-3 16,-2-6-2-16,3-4 2 0,0-2 1 16,-1-3 1-16,0-2 7 0,1-4-5 15,1-1-3-15,1-2 1 16,2-3 2-16,2 0-9 0,-1-1 5 15,2-1 0-15,0 0-2 0,2-10 2 16,5-2 1-16,3-9-4 0,3-6 1 16,5-2 2-16,2-5-2 0,2-3 2 15,2-1 1-15,0-1-4 16,0 3-4-16,-2 7 5 0,0 5-2 15,-4 5 6-15,0 4-3 0,-2 6 0 16,2 1-2-16,-3 5 1 0,1 3-3 16,-2 0 4-16,-3 3 0 0,-1 7-5 15,-3 4 5-15,-1 6 0 0,-5 0 0 16,-1 8 0-16,-4 3 3 15,-3-1-3-15,-2 2 0 0,0-2 5 16,-2-1-7-16,2-4 4 0,2-4-2 16,4-1-2-16,0-3 4 0,3-3-3 15,3-2-1-15,3-4 1 16,2-2 2-16,3-3-2 0,2 0 2 15,3-3-3-15,0 0 0 0,3-3 0 16,-1-6-4-16,-1-1-5 0,1-3 7 16,-2-4-2-16,1-4 1 0,-3 0 4 15,-1-3 1-15,-1 0 0 16,-4 1 0-16,0 2 1 0,-4-2-2 15,3 0 2-15,0 3 1 0,1 1-2 16,0 1 0-16,0 4 3 0,-2 1-3 16,-2 5 4-16,-1 7-3 0,-3-1 0 15,0 3 0-15,-4 13 0 0,-5 7-1 16,-6 9 0-16,-1 6 14 15,2 0-14-15,1-2 0 0,2-4 2 16,2-7-3-16,2-3 2 0,4-4 0 16,3-2-1-16,0-1-1 0,1 0 0 15,3-2-1-15,1-4 2 0,5 0 0 16,-3-4-9-16,5-3 5 15,1 1-2-15,-1-2-6 0,3-4 12 16,0-4 0-16,0-7-6 0,0-2 8 16,1-4-1-16,-2-3-1 0,3-5 0 15,-1-2 0-15,1 0 0 0,-2 3 0 16,-1 1 1-16,-1 4-1 15,-3 3 0-15,-3 3 0 0,-2 5 0 16,-4 4 0-16,0 5 4 0,-1 0 1 16,0 4 5-16,0 0-4 0,0 0-4 15,-2 5-4-15,-3 8-4 0,-2 5 6 16,-2 9 0-16,-2-1 2 0,0 6-3 15,0 0 2-15,3-1 0 16,1-4-1-16,0-2 0 0,4-3-1 16,2-4-1-16,1-3 3 0,3-1-1 15,1-4 0-15,5 0-3 0,-1-1 3 16,2-4 0-16,3 1-1 0,1-3 2 15,1-2-2-15,2-1 0 16,1 0 1-16,0-3-3 0,0-6 3 16,1-3 0-16,1-2 0 0,0-6 0 15,1-3 3-15,0-4-4 0,3-7 2 16,0-1 14-16,1-11-8 0,2-4 0 15,2-4-1-15,2-4-3 16,1 1 0-16,-3 0 0 0,-1 3-3 16,-2 5 0-16,-8 7 6 0,-6 13-6 15,-6 6 0-15,-5 9 21 0,-1 7-5 16,-2 4 4-16,-8 3-7 0,-6 6-12 15,-7 13-1-15,-4 10 0 0,-5 8 0 16,-1 6 0-16,3 6 1 16,0 6-2-16,2 3 2 0,3 1-1 15,3 1 0-15,6-2 0 0,4-5 1 16,3-7-4-16,4-8 1 0,3-10-5 15,2-4-1-15,2-4 5 0,3-6-8 16,1-5 0-16,4-1 8 16,3-6 2-16,5-1-1 0,2-1 3 15,3-4-2-15,1-5-8 0,4-5 5 16,0-3 4-16,-1-5 0 0,2-3-1 15,-2-4 2-15,1-10-2 0,0-6 2 16,-1-4 0-16,1-9-1 16,0 4 0-16,1-3 2 0,0-1-2 15,-2 1 4-15,-2 3-1 0,-3 7-4 16,-3 6 2-16,-3 13 4 0,-6 8-3 15,-4 8 4-15,-2 7 1 0,-2 3 1 16,-2 2-2-16,0 0-8 16,0 0 1-16,-2 5-1 0,-7 7-3 15,-2 6 8-15,-5 7 1 0,-3 7-2 16,0 6-3-16,-5 8 2 0,0 5 1 15,-2 5-3-15,-1 0 2 0,5 2 1 16,-1-4-3-16,4-7 2 16,5-3-1-16,2-10 0 0,6-5 0 15,1-5-1-15,5-5-1 0,0-4 0 16,1 0-3-16,6-3-9 0,2-1 6 15,0-1 2-15,6 0-5 0,0-3 8 16,2 0-2-16,3-2-4 16,0-5 5-16,-2 1-3 0,3-2-5 15,-2-8 8-15,1-1 3 0,0-2 1 16,0-3 0-16,1-2 2 0,-1-1-2 15,0-3 0-15,0-1-2 0,-1-4 0 16,-2-1-5-16,-2 0 1 0,-2 1 2 16,-5 4 5-16,-3 6 0 15,-5 1-2-15,0 6 2 0,0 2 13 16,0 4-3-16,0 3-8 0,0 0-5 15,0 0-4-15,0 0 3 0,0 0-4 16,0 0 0-16,0 0 7 0,0 0 0 16,0 0-3-16,0 0 5 15,0 0-3-15,0 0 1 0,0 0 0 16,0 0 3-16,0 0-5 0,0 0 3 15,0 0-1-15,0 0 0 0,0 0-1 16,0-1 1-16,0 1 0 0,3 0-9 16,-2 0 6-16,-1 1 3 15,2-1 0-15,-2 0-5 0,1 0 3 16,-1 0 2-16,1 2 0 0,-1-2 0 15,0 0 0-15,0 0 1 0,0 0-1 16,0 0 0-16,2 0 2 0,-2 0-3 16,0 2 0-16,0-1 1 0,-2 8 0 15,-2 8-1-15,-5 7 2 16,0 8 1-16,-3 2 1 0,-1 0 0 15,1 0-2-15,2-5 3 0,3-1-4 16,-1-3 0-16,0-7 0 0,3-2 2 16,1-7-3-16,1-2 0 0,3-3 1 15,0-3 0-15,1-1-2 16,5 0 1-16,2-1 2 0,7-7 1 15,-1 0 1-15,1-4-4 0,-1-2 2 16,1-1 0-16,-1-1-1 0,2-1 0 16,-3-1 1-16,2 0-2 0,-2 0 2 15,0 1-3-15,0-2 2 16,-2 0 0-16,-2 4 3 0,-2 3-3 15,0 1 0-15,-4 6 0 0,0 1-1 16,-3 2 2-16,0 2-2 0,0 0-28 16,0 5-18-16,0 2 8 0,-1 1-54 15,-3 4-21-15,-2-5-140 16</inkml:trace>
  <inkml:trace contextRef="#ctx0" brushRef="#br0" timeOffset="14102.4248">19562 12991 611 0,'8'-9'0'0,"-3"2"299"16,0 3-165-16,-2 1-39 0,4 1-24 15,4 2-34-15,4 0 3 0,3 0 1 16,0 0-9-16,2 0-11 15,-1-2-12-15,2-1-5 0,1 0-3 16,3 1-2-16,-2 2-194 0,-4-1-30 16,-5 0-722-16</inkml:trace>
  <inkml:trace contextRef="#ctx0" brushRef="#br0" timeOffset="14773.226">19985 12966 805 0,'0'-1'0'15,"-1"-1"185"-15,1 2-177 0,0 2-15 16,0 4 7-16,1 7 0 0,0 0-180 15,-1-1-46-15</inkml:trace>
  <inkml:trace contextRef="#ctx0" brushRef="#br0" timeOffset="15350.4269">20039 13241 930 0,'0'0'0'0,"0"4"174"16,-7 12-131-16,-5 18 6 0,-7 14-2 15,-7 17-35-15,2 8-6 0,-5 4 0 16,0 1-2-16,1-5-4 16,0-7 0-16,4-10 5 0,3-9-2 15,6-10-6-15,3-4 5 0,3-9-4 16,4-4 2-16,1-8 0 0,1-5 0 15,3-3-12-15,0-4-4 0,0-4-5 16,3-6-3-16,4-9-9 16,0-6 1-16,3-3-6 0,1-8-8 15,0-5 0-15,5-6 15 0,2-8 23 16,2-8 5-16,5-5-1 0,2-7 8 15,1-2-1-15,2-1 1 0,-1 1 32 16,0 4 6-16,0 10 10 16,-4 12 1-16,-2 13-7 0,-2 10-6 15,-4 10-12-15,0 8-16 0,1 5-7 16,-1 5 4-16,0 4-2 0,-3 12-3 15,0 10 2-15,0 7 1 0,-1 7 2 16,-2 2-3-16,-1 3-1 0,-7-4-2 16,-3-2 0-16,-4-5 0 15,-9-5-2-15,-7-4 3 0,-4-4-1 16,-5-4-6-16,-1-4 6 0,-6-2 1 15,3-5-15-15,2 0-19 0,3-4-5 16,6-2-25-16,3 0-45 0,6 0-46 16,4-9-158-16,3-3-351 15</inkml:trace>
  <inkml:trace contextRef="#ctx0" brushRef="#br0" timeOffset="15787.2277">20495 12851 991 0,'1'-1'0'0,"-1"1"201"16,0 4-163-16,-3 12-28 0,-5 12 28 16,-3 13 10-16,-5 10-20 0,-2 5-15 15,-4 2-4-15,0 0-4 16,3-3-3-16,3-6 2 0,4-7-3 15,7-7-2-15,2-6 1 0,3-2 0 16,3-8 0-16,7-4-34 0,5-4 13 16,8-5-5-16,3-4 5 0,5-2-11 15,2-2-12-15,-2-8 14 16,-4-4 15-16,-3-1 6 0,-5-7 13 15,-3-2-3-15,-4-4 1 0,-4-4 9 16,-5 5 4-16,-3 0 13 0,-3 9 0 16,-5 7 1-16,-4 2-1 0,-1 7-9 15,1 4-8-15,-4 10-4 16,-1 5-5-16,3 9-1 0,1 0-2 15,4 3 2-15,4 1 0 0,4-5-1 16,1 2 0-16,2-2 0 0,8-5-5 16,-1-1 10-16,5-5-8 0,4-3-16 15,1-5 0-15,4-3-13 16,3 1-27-16,2-3-24 0,2-1-47 15,-1 0-143-15,0-7 3 0</inkml:trace>
  <inkml:trace contextRef="#ctx0" brushRef="#br0" timeOffset="15990.028">20972 13259 606 0,'25'-42'0'16,"-5"5"217"-16,-6 7-94 0,-9 8-42 15,-3 10-9-15,-2 6 22 0,0 5-22 16,-6 6-37-16,-10 14-22 0,-8 13-2 16,-4 14 0-16,-4 3 2 0,2 5-7 15,3-5-2-15,3-2-4 16,2-7 0-16,-1-4 0 0,2-7 0 15,1-5-4-15,2-5-14 0,2-6-19 16,3-1 6-16,2-5-27 0,5-3-65 16,2-4-95-16,3-2-127 0</inkml:trace>
  <inkml:trace contextRef="#ctx0" brushRef="#br0" timeOffset="16161.6284">20825 13245 613 0,'11'-30'0'16,"-6"13"245"-16,-1 10-124 0,-3 5-40 15,-1 2-50-15,0 11-28 0,-1 9 14 16,0 7 54-16,0 6-40 15,2 1-14-15,1 2-6 0,4-2-3 16,0-2-5-16,0-6-1 0,-1-4-1 16,1-5 0-16,0-1-2 0,-1-3-18 15,4-1-29-15,2-2-36 0,0-3-10 16,2 0-104-16,0-4-114 15</inkml:trace>
  <inkml:trace contextRef="#ctx0" brushRef="#br0" timeOffset="16645.2291">21095 13396 568 0,'21'-34'0'0,"0"6"209"16,-4 3-153-16,-3 5 18 0,-6 6 14 15,-4 2-27-15,-4 3-6 16,0 1 8-16,0 3-22 0,-4 0-16 16,2 1-5-16,-7 1-7 0,1 3-7 15,-5 4-9-15,-6 14 6 0,-3 13 0 16,-3 4-3-16,2 10 0 0,3 1 3 15,2-2-3-15,3-2 0 16,6-6 1-16,5-8-3 0,2-6 1 16,3-2 0-16,6-8-2 0,4-2 3 15,6-3 0-15,2-5 0 0,4-2 1 16,3-5 0-16,0-4-2 0,1-4 2 15,0-3 0-15,-2-4-1 16,-2-4 7-16,-2-3-2 0,3-7 6 16,0-3 1-16,2-9-3 0,2-6-7 15,1-1 5-15,-4 6-5 0,-5 7-3 16,-10 15 2-16,-4 11 7 0,-6 9 17 15,0 3 7-15,-6 2-11 0,-4 10-21 16,-5 9 0-16,1-1-1 16,3 6 0-16,3-3 1 0,5 3-1 15,3 2-9-15,3 2-4 0,3 2-12 16,0 2-10-16,-3 3 14 0,-1 2 5 15,-2 2 8-15,-8-1 10 16,-1-1 0-16,-1-2-2 0,0-2 2 16,5-6 1-16,2-5-3 0,3-3 2 15,3-2-2-15,5-5-5 0,2-3 8 16,-2-4-4-16,1-5-156 0,-4 0-78 15,-3-7-501-15</inkml:trace>
  <inkml:trace contextRef="#ctx0" brushRef="#br0" timeOffset="19999.2351">5188 13724 626 0,'3'-8'0'0,"-3"2"260"0,1 0-132 16,1 2-53-16,-2 0-12 0,2 0 8 15,-2 3-23-15,0 0-19 16,0 0 2-16,0 1-2 0,0 0-6 15,0-2-7-15,-3 2 2 0,0 0-10 16,-3 0-8-16,-3 2 0 0,-3 6 4 16,-2 5-7-16,-4 5 6 0,-2 4-1 15,-1 4-2-15,-1 1-1 16,0 0 2-16,-1-1-2 0,1 1 2 15,2-1 1-15,1 3-3 0,0 0 2 16,2 1-2-16,3 3-4 0,3-1 9 16,-1 3-4-16,3 2 0 0,-1 3-1 15,1 3 1-15,1-2 0 16,0 2 0-16,-1-1 2 0,3-2-4 15,-2-3 4-15,2 1 10 0,1-3-9 16,1-4 8-16,2 0-3 0,1 0-3 16,1-1 6-16,0-2-6 0,1-1-8 15,3-3 6-15,1-2 4 0,2-2-9 16,-1-2 4-16,0-2 1 15,2 2-5-15,0-4 4 0,1 1 0 16,0 0-4-16,-1-4 4 0,1 3 1 16,-2-2-5-16,0-5 4 0,-2 3-3 15,-2-6-8-15,-1 2-10 0,0-2-16 16,-1 2-27-16,-1-4-7 15,0 2-40-15,-3-1-137 0,-4-3-342 16</inkml:trace>
  <inkml:trace contextRef="#ctx0" brushRef="#br0" timeOffset="21933.6384">5194 14333 877 0,'-3'-4'0'0,"2"2"212"15,1 0-154-15,0 1-35 16,1-3-15-16,4-2-6 0,2-4 4 15,1-2-6-15,3 0 0 0,-1-1 29 16,2 1-13-16,3-2 0 0,-1 0-5 16,3 4-8-16,-2 0-6 0,3 3 6 15,-2-1-2-15,-2 3-1 16,0 1 0-16,-3 4 3 0,-2 0-10 15,0 2 13-15,-2 6-6 0,-2 1 0 16,-2 5 0-16,-1 4 3 0,-2 3 2 16,-2 6 6-16,-2-1-2 0,-2-1-9 15,-1-2 0-15,0 0 11 16,-3-4-11-16,1-2 0 0,-2-1 8 15,1-5-12-15,1-3 8 0,2-1 3 16,3-4-8-16,1-2 2 0,2 2 15 16,1-3-9-16,0 0 8 0,0 0-10 15,0 0-5-15,0 0 0 16,2-2 13-16,4-10-17 0,3-5 8 15,6-2-4-15,3-6 0 0,3-2-1 16,3-3 0-16,0-5 0 0,2 1 2 16,-1 1-2-16,0 4-2 0,-4 6 6 15,1 2-2-15,-3 8-1 16,-2 3-1-16,-3 6 2 0,-5 4-2 15,-2 4-1-15,-4 10 0 0,-1 9 2 16,-2 10 0-16,0 2 14 0,-2 4-16 16,-2-3 4-16,0-5 3 0,0 0-6 15,1-4 2-15,-3-8 1 0,1 1-3 16,-2-8 2-16,0-3 14 15,-2 1 1-15,1-4 0 0,-1-2-7 16,2 0-4-16,2-4 8 0,3 0-9 16,2 0-3-16,0 0 3 0,0-2-5 15,4-7-5-15,3-7 9 16,5-5-2-16,3-4-2 0,3-6 1 15,2 0-1-15,0-1-6 0,2-1 11 16,-1 1-6-16,1 3-3 0,0 0 9 16,-2 2-4-16,4 3 0 0,-4 3-1 15,0 3 1-15,-1 7 0 16,-3 4-1-16,-2 7-2 0,-3 0-5 15,-1 9 9-15,0 8-2 0,-5 5-2 16,1 4 6-16,-1 3-5 0,-3 0 1 16,0-3 2-16,0-1 3 0,-2-3-4 15,0-1 0-15,0 2 1 0,-2 1-2 16,-6 3 0-16,0 0 5 0,-2-4-8 15,-2-2 8-15,3-1-2 16,-1-6-8-16,4-2 8 0,2-4-4 16,3-4-29-16,1-1 15 0,0-3-27 15,5 0-25-15,3 0 14 0,4-6-40 16,5-4-152-16,0-4-190 15</inkml:trace>
  <inkml:trace contextRef="#ctx0" brushRef="#br0" timeOffset="23415.6411">6220 14350 774 0,'0'-7'0'0,"0"-1"249"16,-1-1-167-16,0-3-12 0,-2 2-6 15,0-4-12-15,-1-1-15 16,-4 3-3-16,-1-2 9 0,-1 3-14 16,-1 2-9-16,-2 1-1 0,-1 4-10 15,1 4-9-15,-2 2 0 0,-1 8 10 16,-2 9-11-16,0 5 2 0,2 3 1 15,2 2-2-15,1-1-3 16,2-5 7-16,4-1-8 0,6-3 6 16,1-5-5-16,0 2-4 0,7-4 11 15,0-1-5-15,3 1-12 0,0-5 4 16,3-4-9-16,2-1-12 0,2-2 3 15,1-3-5-15,1-6-24 16,2-3 23-16,-2-4 7 0,-1-2-1 16,-1-1 19-16,-4-4 7 0,0-2-4 15,-3-2 10-15,-1 0-6 0,-1 4 0 16,-3 6 2-16,-2 9 3 0,0 5-4 15,-3 3 19-15,0 3-4 0,-1 9-8 16,-5 10 0-16,-1 7 11 16,2 0-11-16,0-2-3 0,4-3-3 15,1-4-2-15,1-4 1 0,3-6-1 16,2-1 0-16,1-6 2 0,3 0-1 15,1-3 0-15,4-2 0 0,0-7 4 16,1-3-5-16,1-5 2 16,-1 0-2-16,0-2-12 0,-1-3 6 15,-1 5 0-15,-1-5-3 0,1-4 6 16,0 2 0-16,-1-3 0 0,-1 5 3 15,-5 8-2-15,-2 6-1 0,-5 8 5 16,0 1-1-16,-4 12 0 16,-5 8 0-16,-3 7 41 0,0 1-31 15,2 0-2-15,3-4 2 0,1-1-2 16,3-2 12-16,0-3-7 0,1-4 2 15,2-3 5-15,-2-6-9 0,2-3-3 16,0-2 6-16,-1-1-1 16,1 0-4-16,0 0 2 0,0 0-4 15,0 0-6-15,0 0 7 0,1-6-5 16,2-2-3-16,4-8 0 0,2-5-11 15,3-1-2-15,4-5-3 0,2-4-16 16,3-1-5-16,1 0 23 16,0 2 2-16,0 2 3 0,-3 4 8 15,2 8 2-15,-6 4-2 0,1 7 2 16,-2 2-2-16,-2 3-5 0,-3 1 9 15,3 11-5-15,-4 1-3 0,-1 5 9 16,-3 4-5-16,-4 0-3 16,0 1 7-16,-2 2-2 0,-3-4-2 15,-1-1 2-15,3-1 7 0,1-4-8 16,0-1 0-16,2-5 9 0,0-1-10 15,0-4-1-15,5 0 5 0,0 0-6 16,3-2 4-16,2-1 3 0,0-1-8 16,1 0 5-16,4-5 1 15,0-3-4-15,2 0-13 0,1-3 4 16,-2-1-7-16,-2-5 15 0,1 0 1 15,-5-3-4-15,0-3 7 0,0 5 0 16,-3-6-2-16,3 8 2 0,-1 1 5 16,-2 5-8-16,-2 4 4 15,-1 3 0-15,-3 3-2 0,0 0-3 16,-1 3-1-16,2 8-5 0,0 6 17 15,1 3-4-15,-3 2-5 0,1-1 2 16,1-3 10-16,-1-2-9 0,2-4 2 16,1-2-1-16,0-1-6 15,3-2 4-15,2-4-1 0,2 0 0 16,5-3 5-16,2 0-2 0,1-1-6 15,2-3 6-15,-2 0-3 0,-2-4 0 16,0-4 0-16,-4-4 2 0,2-2-2 16,-4-4 0-16,0-2 5 0,-1 0-8 15,-2-1 6-15,0 6 4 16,-2 1-4-16,-2 7 5 0,-2 2 0 15,-2 7 1-15,0 1-1 0,0 1-8 16,0 2 0-16,-4 11 15 0,-9 11-14 16,-5 12 13-16,-2 9-5 0,-3 4-5 15,0 4-7-15,1 4 6 16,-2 3 1-16,0 6-4 0,1 5 0 15,-2 2 2-15,1 2-6 0,-1-5 8 16,2-4-4-16,2-3 2 0,-2-9 2 16,3-2-6-16,-2-7-6 0,1-5 5 15,0-4-9-15,0-8-10 16,-2-5 13-16,5-4 8 0,-6-6-9 15,5-5 8-15,-2-5-2 0,1-3-1 16,1-2 7-16,2-7-1 0,3-4-2 16,3-5 2-16,4-4 2 0,3-3-4 15,4-7 2-15,4-8 3 16,10-6-10-16,7-9 11 0,8-6-6 15,5-7-6-15,7-5 11 0,5-6-1 16,4 0-6-16,4 4 6 0,-2 11-1 16,-1 15-2-16,-1 12 5 0,-2 11-9 15,0 4-147-15,-2 3-118 0,-5 4-578 16</inkml:trace>
  <inkml:trace contextRef="#ctx0" brushRef="#br0" timeOffset="24367.2428">7719 14507 1042 0,'-5'0'0'16,"3"-1"107"-16,2 0-82 0,0 1-28 15,1-2 5-15,3-4 14 16,2-6-14-16,4-5 4 0,1-2-2 16,3-5 14-16,4-6 17 0,2-4-7 15,5-6-6-15,3-2 6 0,5-3-10 16,2-4-12-16,4-2 4 0,-2-3-7 15,-3 1-6-15,-5 7 6 16,-8 6 2-16,-7 8-7 0,-4 7 4 16,-7 4 12-16,-3 2 15 0,-1 3-9 15,-6 4-3-15,1 3-5 0,-1 5-7 16,0 4-2-16,-6 10-6 0,-7 14 0 15,-6 15 2-15,-4 11-2 16,0 8 6-16,3 3 3 0,2 2-11 16,4-3 10-16,6-4-5 0,3-8 0 15,7-7-4-15,5-7 2 0,1-5-9 16,9-4 8-16,2-6 4 0,4-2-2 15,4-5-12-15,3-7-5 0,2-2-6 16,-1-6 9-16,1-2-9 16,-2-7 2-16,-3-7 22 0,0 2 0 15,-1-5 0-15,-2 0 0 0,0-3 4 16,-1-2-6-16,0-1 1 0,0 3 5 15,1 3-8-15,-3 7 8 0,-5 7-4 16,-3 5 0-16,-3 2-6 16,-3 1 7-16,-4 4-2 0,-4 10 0 15,-5 6 21-15,0 9-8 0,0-3 2 16,3 1-11-16,6-5-6 0,4-3 6 15,0 3-3-15,7-6-10 0,4 2 15 16,5-4-2-16,4-1-6 16,2-6 6-16,2-1 1 0,0-3-6 15,-1-3 2-15,-1 0-3 0,-5-4-12 16,-3-4 15-16,-3 0 0 0,-5-4 0 15,0-4 0-15,-6-3 9 0,0 2-11 16,-4-3 4-16,-4 3 6 16,-1 0-11-16,-3 3 6 0,2 2-2 15,-1 0-4-15,3 1-33 0,1 0-48 16,0-1-117-16,2-2-132 0,0-1-383 15</inkml:trace>
  <inkml:trace contextRef="#ctx0" brushRef="#br0" timeOffset="24538.8431">7951 14079 707 0,'-2'-7'0'16,"2"-1"304"-16,3 0-233 0,12-3-34 15,8-1-21-15,5 0 8 0,8 0 6 16,5 3-16-16,6 2-11 0,0 4-6 15,4 2-25-15,-4 1-62 0,-1 0-169 16,-10-2-190-16</inkml:trace>
  <inkml:trace contextRef="#ctx0" brushRef="#br0" timeOffset="25443.6447">8751 14193 868 0,'-14'14'0'0,"-2"9"195"15,1 13-155-15,-1 3-11 0,5 1-10 16,1 1-7-16,5-7-7 0,4-4-10 15,1-5 10-15,1-5-4 0,8-3-1 16,2-4-1-16,3-6 2 0,6-6-2 16,-1-2 2-16,2-10 3 0,-1-5-6 15,-2 1 4-15,-5-7 3 16,-1 5-5-16,-5-3 0 0,-5-3 12 15,-2 2-11-15,0-7 7 0,-2-1-7 16,-1 0-2-16,3 0 1 0,-1 1 0 16,1 5 0-16,4 0 1 0,6 5-2 15,2 3-4-15,2 1 7 16,2 8-4-16,2 3-1 0,3 3 2 15,2 5 2-15,1 4-2 0,-1 3 1 16,-3 2 1-16,-1 2-2 0,-3 2 0 16,-6 4 4-16,0 5-6 0,-8 2 6 15,-2 5 6-15,-6 0-7 16,-5-1 9-16,-4-1-7 0,1-1-6 15,-2-4 4-15,2-6 4 0,3-3-7 16,1-7 2-16,0-5 20 0,3-4-8 16,1-2 12-16,3 0-14 0,-1-3-7 15,3-3 9-15,1-6-9 16,3-2-5-16,7-7 1 0,5-2 0 15,6-2-9-15,3-3 11 0,0-4-4 16,5-2-27-16,2-3 18 0,-1-2 3 16,3 4 4-16,-5 1 5 0,-4 10-1 15,-2 7 0-15,-8 7 1 16,1 8-1-16,-4 4 0 0,-3 13-4 15,-4 8 4-15,-3 9 0 0,-1 4 3 16,-4 0-4-16,-1-2-1 0,-1-5 4 16,0-4 3-16,1-1-5 0,-1-5-15 15,1-4-29-15,2-1-61 16,2-3-54-16,1-5-103 0</inkml:trace>
  <inkml:trace contextRef="#ctx0" brushRef="#br0" timeOffset="25802.4453">9418 14309 632 0,'10'-10'0'0,"-1"1"181"16,4 1-69-16,2-2-37 0,2 1-22 15,2-3-13-15,2 0-8 0,0-1 3 16,-3-1 1-16,0-3 8 15,-6-2-8-15,0 0-1 0,-4 1-7 16,-5 1-3-16,-1 3-2 0,-2 2 0 16,-3 2-6-16,-4 4-3 0,-5 2-7 15,-3 4-8-15,-6 0 2 0,-2 10 2 16,-1 4-6-16,0 8 1 15,0 4 4-15,1 4-1 0,4 4-7 16,3 4 12-16,3-1-9 0,6 1 3 16,6-6 0-16,1-3 2 0,10-3-2 15,1-5 0-15,4-4-1 0,5-2 0 16,3-8 2-16,4-4-2 0,2-2-21 15,1-1-14-15,1-6-7 16,-2 0-41-16,1-3-25 0,-3-2-59 16,-5-3-172-16</inkml:trace>
  <inkml:trace contextRef="#ctx0" brushRef="#br0" timeOffset="26067.6458">9841 13846 691 0,'7'-7'0'16,"-2"7"129"-16,4 0-15 0,0 0-16 15,1 11-35-15,3 5 20 16,1 9-14-16,0 8-16 0,2 8 0 16,-2 5-5-16,-4 5-2 0,-3 7-21 15,-3 7-5-15,-4 5-15 0,-8 5 9 16,-6 2-10-16,-6-4 0 0,-2 2-6 15,-4-4 4-15,-1-1 2 0,-1-2-6 16,-2-7-23-16,-3-6-7 16,-2-6-18-16,-2-7-9 0,-1-8-4 15,-2-2-42-15,0-8-79 0,-4-5-597 16</inkml:trace>
  <inkml:trace contextRef="#ctx0" brushRef="#br0" timeOffset="27206.4478">17518 13844 779 0,'3'-10'0'0,"-2"1"263"15,2 4-204-15,-3 1-6 0,1 3-1 16,-1 1-18-16,0 0-16 0,0 0 0 16,0 0 8-16,0 1 3 0,-3 5-2 15,-8 9 4-15,-7 4-4 16,-7 8-5-16,-3 2-6 0,-1 3-1 15,-2 7-3-15,2 6-3 0,1 6-5 16,0 4-3-16,2 8 1 0,2-2 0 16,2 3-4-16,0-2 4 0,6-4-2 15,2-5-4-15,3-4 8 16,2-6-2-16,6-3-4 0,1-5 4 15,2-4-3-15,1-2 3 0,6-1 6 16,5-2-4-16,3 0-5 0,2-2 2 16,3 1 7-16,-2-3-8 0,2-1 0 15,-4-2 5-15,-1-2-7 16,-4-4 3-16,-3-3 0 0,-2-1-2 15,1-5 2-15,-2 2-5 0,1-1-53 16,1 0-10-16,2-2-35 0,-3-3-121 16,-1 0-301-16</inkml:trace>
  <inkml:trace contextRef="#ctx0" brushRef="#br0" timeOffset="29406.0516">17633 14460 795 0,'0'-1'0'16,"0"1"309"-16,0 0-234 0,0 0-17 16,0 0-19-16,0 0-12 0,-2 0-6 15,1 5-14-15,-6 6-3 16,-1 7-1-16,-3 8-3 0,-3 3 0 15,3 3 9-15,-1 1-4 0,0-1 8 16,3-1-9-16,2-2-7 0,5-2 3 16,2-5 0-16,3-2 0 0,8-8 1 15,2-3-4-15,4-4-13 16,4-5 16-16,-1-8 0 0,2-4-8 15,-1-4 12-15,-2-5-7 0,-3-2 1 16,-4-2 4-16,-2-1 0 0,-5-3-3 16,-5-2 2-16,0 1 0 0,-5 1-1 15,-5 1 0-15,-2 3 5 0,-1 6-8 16,-2 1 5-16,1 2-1 15,-1 4-2-15,2 0 2 0,1 5 3 16,7 2-7-16,2 4 6 0,2-1-6 16,1 2-3-16,3 4-9 0,7 7 4 15,4 1 4-15,5-3-2 0,5-3 2 16,3-2-13-16,4-4 7 15,4 0 1-15,1 0-18 0,-3-2 12 16,-1 0 2-16,-3-1 8 0,-5 3 6 16,-4 1 1-16,-8 3-1 0,-4 1 4 15,-3 4-4-15,-5 3 2 0,0 5 2 16,-6 5 12-16,-2 4-5 15,-1-1-1-15,-1 0-7 0,1-2-1 16,0-4 0-16,0-1 7 0,0-6-5 16,0-3 7-16,2-1-1 0,0-2-1 15,3-1 3-15,1-2-6 16,1-2 2-16,0-1 0 0,2 1-2 15,0-1-8-15,0 0-1 0,3 0 5 16,4-6-16-16,4-4 18 0,4-5-1 16,1-4-2-16,4-1-1 0,1-1-4 15,2-6-10-15,2 0 14 16,-2-2-4-16,1 0 3 0,0 3 6 15,-1 5-4-15,-3 5-2 0,-2 3 6 16,-2 5-1-16,-5 8-1 0,1 0 7 16,-2 5 0-16,-2 11 1 0,0 5 9 15,-4 7-3-15,-2 6-2 16,-2 4 35-16,0-4-72 0,-4-2 25 15,0-3 4-15,1-7-4 0,-1 0 0 16,1-6-1-16,0-1 0 0,2-2 0 16,0-4-52-16,1-1-28 0,1-4-77 15,2-4-191-15</inkml:trace>
  <inkml:trace contextRef="#ctx0" brushRef="#br0" timeOffset="29702.4521">18455 14508 739 0,'17'-15'0'15,"0"1"230"-15,0-2-172 16,-4 0-22-16,-1 1-14 0,-2-2-1 16,-5 5-8-16,-3 2 10 0,-2 2 15 15,-2 2 1-15,-8 3-21 0,-5 3-15 16,-3 0 1-16,-4 6-7 15,-2 6 5-15,-2 2-1 0,0 9-1 16,1 3 0-16,1 2 7 0,2 5-8 16,1-1 2-16,4 2 11 0,5 0-6 15,4-5 6-15,6-1-7 0,2-6-5 16,5-1 0-16,5-2 9 0,8-5-9 15,4-3 0-15,4-7 4 0,2-2-5 16,4-2-15-16,0 0-64 16,-2-7-188-16,-4-4-384 0</inkml:trace>
  <inkml:trace contextRef="#ctx0" brushRef="#br0" timeOffset="30638.4538">18975 14671 795 0,'7'-1'0'0,"3"-4"171"0,1-1-76 15,2-6-40-15,1-2-19 0,4-5-1 16,2-4-1-16,1-7-11 0,2-5-3 15,2-3 6-15,-2-3-2 0,2-6-8 16,-1-1 0-16,0-4-9 16,1-2-8-16,-3 3 2 0,-4 7 4 15,-4 11-8-15,-7 11 6 0,-4 12 1 16,-3 7-4-16,0 3 38 0,-6 8-18 15,-11 17-18-15,-7 13 11 0,-7 17-14 16,-2 6-1-16,0 4 4 16,4-2 0-16,0-4-3 0,5-4 2 15,5-6 3-15,4-10-4 0,9-6-2 16,4-4 1-16,2-4-4 0,7-4 6 15,2-4-2-15,4-5-14 0,1-4 0 16,2-5-2-16,2-3-11 16,2-6 3-16,1-4 5 0,-2-4-9 15,1-3 9-15,-1-4-6 0,1-2 9 16,-1-2 12-16,0-3 4 0,-1 4-1 15,-1 2 3-15,-5 3 0 0,-3 9-2 16,-6 3 2-16,-2 6 2 0,-1 1-3 16,-4 13 0-16,-7 8 34 15,-3 8-22-15,-1 1-1 0,3-2-12 16,8-3 2-16,4-5 7 0,0 1-10 15,10-4 1-15,-1-5 2 0,5 1 2 16,2-5-3-16,1 0-1 0,1-3 2 16,-2-2-2-16,-1-3 2 15,1 0 1-15,-2-2-4 0,1-5 4 16,-1-4 1-16,-1-2-3 0,-5-3 0 15,-2-4 9-15,0-2-7 0,-5-4 1 16,-1-1 0-16,0 1-3 0,-7 1 0 16,-2 4 4-16,-3 4-5 15,-2 2 2-15,-1 5 1 0,-1 0-2 16,-1 4 0-16,1 1 4 0,-1-3-8 15,2 4 7-15,1-2-10 0,0 0-22 16,1 5-24-16,0-1-84 0,1 2-311 16</inkml:trace>
  <inkml:trace contextRef="#ctx0" brushRef="#br0" timeOffset="30763.254">19179 14309 639 0,'13'-10'0'16,"5"3"60"-16,7 4-60 0,3 0 0 15,5 1 0-15,4 2-132 0,-2 0-194 16</inkml:trace>
  <inkml:trace contextRef="#ctx0" brushRef="#br0" timeOffset="31683.6556">20032 14522 922 0,'0'-3'0'0,"0"1"42"0,3-6-29 16,4 1 0-16,3 2-8 0,3-3 0 15,2 2 10-15,3 3 13 0,2-1-3 16,0 1 2-16,0 3-3 15,-5 2-13-15,-5 3-5 0,-1 5-3 16,-6 0 1-16,-3 7 15 0,-7 7 32 16,-3 3-8-16,-4-1-26 0,1-1-9 15,-1-3-7-15,0-4 3 0,-2-2-1 16,4-2-4-16,-1-3 2 15,1-3 3-15,4-4-4 0,2-1 0 16,3-3 4-16,2 1-5 0,0-1 2 16,1 0 1-16,1-1-4 0,4-10 3 15,3-6-5-15,5-4 1 0,5-4 4 16,2-5-1-16,4-1 0 15,0-4-1-15,4-1 2 0,0 3-2 16,-2 5 1-16,0 10 1 0,-4 8-2 16,-4 10-1-16,-2 0 2 0,-5 10 0 15,-6 6 0-15,-1 7 11 0,-4 5 1 16,-4 2 7-16,-1 1-12 0,-2-2-7 15,-2-5 0-15,2-1 9 16,-2-5-11-16,1-3 4 0,-2-3 3 16,3-4-6-16,-1-4 2 0,2 0 1 15,4-1-1-15,0-2 3 0,2 0-7 16,0 0-2-16,0-1 6 0,4 0-2 15,2-7-25-15,5-7 24 16,5-4-1-16,5-6-3 0,3-3-1 16,4-1-4-16,0-2-2 0,0-2 10 15,-3 0-2-15,0 6 3 0,-5 0 3 16,-2 2 0-16,-3 6-1 0,-2 2 0 15,0 6 8-15,2 7-6 16,-4 3 7-16,0 3-6 0,2 7 1 16,-3 11 6-16,-2 6-8 0,-3 5 2 15,-5 6 9-15,0-2-5 0,-8-1-2 16,-3-4 9-16,-3-5 5 0,1-1-3 15,2-8 1-15,1-2-3 0,3-4-15 16,3-4 0-16,1-2 2 16,3-2-2-16,0 1-18 0,0-1-24 15,2 0-35-15,4-2 3 0,3-1-52 16,2-2-243-16</inkml:trace>
  <inkml:trace contextRef="#ctx0" brushRef="#br0" timeOffset="33009.658">20914 14520 919 0,'0'-8'0'0,"0"-1"251"15,0-1-172-15,0 0-28 0,0 1-18 16,0 1-2-16,-1-1-2 0,-6 1 10 15,-5 2-11-15,-6 5-8 0,-7 5-5 16,-4 16-6-16,-3 7 0 16,1 9-11-16,2-3 4 0,9 1 4 15,6-4-10-15,7-6 6 0,6-2-1 16,1-5-2-16,7-3-3 0,2-4 2 15,4-3-9-15,1-4 7 0,2-3-8 16,5-1-4-16,-1-9 2 16,0-1-10-16,2-1-10 0,-2-2 11 15,-1-2 2-15,-2 1-3 0,-1-5 20 16,-1 0-5-16,0-3 6 0,-3 3 4 15,-4 2 1-15,-2 7-4 0,-4 6 4 16,-2 4 3-16,-1 1 17 16,-7 12-1-16,-6 4-18 0,2 7-3 15,-1 1 0-15,5-2 3 0,5-2-6 16,1-5 6-16,2-1-5 0,5-4-1 15,3-2 5-15,2-3-3 0,5-2-6 16,2-2 2-16,3 0-17 16,1-1-20-16,1 0-27 0,1-4-14 15,-2-2-40-15,-4-5-47 0,0-1 34 16,-4-3 47-16,-4-4 74 0,0 1 11 15,-4-3 7-15,-2-1 21 0,2 0 35 16,-1-2 15-16,4 2-26 16,-1 3-8-16,2 5 19 0,-2 6-3 15,-4 5-17-15,2 4-19 0,-5 8 25 16,0 8-4-16,-5 11 54 0,-8 3-40 15,1 5-25-15,-1-2-3 0,-1-5 11 16,2-2-18-16,0-8 3 16,0-2 5-16,5-6-13 0,-1-5 4 15,3-1-1-15,4-3-6 0,0-2-11 16,1 0 4-16,0 0-1 0,0 0-5 15,0-7 2-15,4-3-2 0,2-5-33 16,6-3 19-16,0-2 2 0,3 1-4 16,1-6 8-16,5-1 2 15,1 1-3-15,2-3 5 0,1 5-2 16,-2 0 3-16,-1 6 5 0,-1 4 3 15,2 4-8-15,-4 9 4 0,-2 0-1 16,-3 8-1-16,-5 9 4 0,-3 6 0 16,-6 8 0-16,0 3 8 15,-9-2-6-15,-1-1 2 0,1-3 3 16,1-4-3-16,4-3-5 0,3-7 2 15,1-2-3-15,1-4 0 0,5-3-2 16,5 0 1-16,3-3-1 0,2-2 4 16,2-6-4-16,2-5-26 15,-2-3 17-15,2-4 3 0,-1-3-19 16,0-5 19-16,1-2 0 0,1-5-1 15,1-4 13-15,-1-1-5 0,-2 0-4 16,-3 9 7-16,-7 10 0 0,-3 10-4 16,-6 7 4-16,0 2 16 0,0 10-14 15,-7 9-4-15,-2 8 0 16,0 5 14-16,-1-2-14 0,7-6 0 15,3-3 0-15,0-4 0 0,0-4 0 16,1-4 0-16,5-2 0 0,1-3-2 16,3 0 2-16,3-1 0 0,3-3 7 15,2 0-10-15,1-2 4 16,1-4 1-16,0-1-4 0,-4-4 3 15,1 1-3-15,-1-2-8 0,-6-3 10 16,-2 0 0-16,-3-2 0 0,-1-2 1 16,0 1 0-16,-1 3-2 0,-2 2 2 15,2 6 1-15,-2 2-2 16,-1 3 0-16,1 2 12 0,-1 0-14 15,0 0 4-15,0 0 14 0,0 2-11 16,-1 8 3-16,-4 7 4 0,-4 5 23 16,-1 6-17-16,-1 2-8 0,-1 3 1 15,-2 2 4-15,-1 2-7 0,-3 3-3 16,-1 6 9-16,0 4-8 15,-1 4-4-15,0 1 3 0,2-1-2 16,1 0-3-16,-4-4 0 0,4-6 8 16,-4-5-9-16,4-4 0 0,-4-7 5 15,4-1-8-15,-4-4 8 0,-1-2-3 16,2-3 1-16,-6-3 4 15,1-1-2-15,0-4-5 0,-6-1 2 16,1-4 2-16,-1-2-3 0,-1-2 0 16,4-3 0-16,3-8-29 0,3-3-4 15,3-4-42-15,3-2-67 0,0-4-41 16,5-3-206-16</inkml:trace>
  <inkml:trace contextRef="#ctx0" brushRef="#br0" timeOffset="33368.4586">22048 13989 977 0,'0'-5'0'0,"0"3"240"0,3 2-215 16,0 0 1-16,4 7-24 15,4 10 27-15,2 10 15 0,4 11-13 16,-3 13 1-16,-2 13-5 0,-3 15 7 16,-4 9-11-16,-5 9-9 0,-5 7-8 15,-12 4 3-15,-8-1-4 0,-7-3 1 16,-5-12-4-16,3-14-4 0,0-16-76 15,3-12 25-15,2-6 15 16,-4-10-5-16,0-5-21 0,-4-3-55 16,-7-3-179-16,-1-4-350 0</inkml:trace>
  <inkml:trace contextRef="#ctx0" brushRef="#br0" timeOffset="39015.6684">10589 11776 605 0,'-14'-4'0'16,"0"4"148"-16,3 0-119 0,1 0-22 15,4 0-2-15,3 3 6 0,1 0 5 16,2-3 2-16,0 1-4 0,0-1 12 15,0 0 36-15,2 0 18 0,-1 0-12 16,1 0 1-16,1-1-22 16,0-1-18-16,2-1-14 0,5 1-6 15,4 0 1-15,6 1 4 0,9 0 2 16,7-1 7-16,9 1 5 0,12-5 6 15,7-1 0-15,6-2-2 0,9-2 0 16,4-1-6-16,3-2 2 16,4 5-7-16,1-3-8 0,-3 4-6 15,-2 1-2-15,-7 2-2 0,-6 2-6 16,-2 3 6-16,-1 1 1 0,-5-1-6 15,-5 0-1-15,-5 0 1 0,-11 0-11 16,-14-1 14-16,-7 1-2 0,-13-1-8 16,-6 1 11-16,-3-3-1 15,-2-1-2-15,-4-1-9 0,-6 1-51 16,-5 2-37-16,-5 2 17 0,-3 4-12 15,-3 3-71-15,-1 0-98 0,-4-3-332 16</inkml:trace>
  <inkml:trace contextRef="#ctx0" brushRef="#br0" timeOffset="39514.8693">10450 12027 813 0,'6'0'0'0,"6"0"82"15,2 0 37-15,6-1-41 16,2-3-22-16,2 0-1 0,3-2-6 15,5 2-12-15,4-2-1 0,8 1-4 16,10 1-1-16,6-3-4 0,12 1-4 16,11-1 0-16,7 1 1 0,9 0-1 15,4-3-3-15,1 0-7 16,-4-4-9-16,-4-1 8 0,-3 3-12 15,-6-1 0-15,-8-1 6 0,-10 5-5 16,-14-2 3-16,-11 5-3 0,-14 1-2 16,-9 1 2-16,-8 1 1 0,-7 2-3 15,-5 0 2-15,0 0-1 16,-1-1 0-16,0 1 0 0,-3-1-2 15,-3 1-24-15,-4 0 5 0,-2-2-3 16,-4 2-25-16,-2 0-9 0,-2 0-19 16,-5 2-78-16,-1-2-139 0,-1-3-484 15</inkml:trace>
  <inkml:trace contextRef="#ctx0" brushRef="#br0" timeOffset="47767.2838">12531 10929 492 0,'0'-3'0'15,"0"1"181"-15,0 0-95 0,0-1-36 16,0 1 11-16,0 0 5 0,0 1-19 15,0-2 7-15,-2 3-9 0,2-1-5 16,-1-2-5-16,-1 2-3 16,-1-3-14-16,1 1-3 0,-1 1-9 15,2-1-1-15,1 3-3 0,-1 0 0 16,-1 0 3-16,2-1 2 0,0 0 5 15,-2-1 3-15,1-3-4 0,0 2-4 16,-2-1 4-16,3 1-4 16,0 0-4-16,-3-1 3 0,1 0-2 15,0 0-3-15,0 1 3 0,-1-1-4 16,0 2 0-16,1-2 0 0,-2-1 3 15,3 2-3-15,-2-1 0 0,1-1 15 16,-2-1-8-16,2 0 7 16,0 0-6-16,-2 1-3 0,2 1 0 15,0 1-2-15,0 0-2 0,-2 2 1 16,0-3-2-16,-2 2 0 0,2 0 0 15,-3 0 1-15,2 2-1 0,-1-1 0 16,1 1 0-16,0 0 1 16,0 0 0-16,2 0 1 0,-2 0-3 15,-1-1 2-15,-1 1 3 0,-1 0-5 16,-1 0-1-16,1 1 0 0,-2 2 2 15,1-1 2-15,1 1 0 0,-1-3-4 16,1 1 2-16,2 1 3 0,1-2-6 16,0 1 6-16,2-1-2 15,1 0-1-15,-1 0 0 0,0 1-1 16,-1 1-2-16,1 1 5 0,-3-1-3 15,-1 3-3-15,-1 2 8 0,1-5-3 16,0 3-2-16,-1-3 2 0,2 0 0 16,0 1-7-16,0 1 11 15,1 0-5-15,-2 1 0 0,0 1 0 16,1-1-1-16,-1 3-3 0,2 0 8 15,-1-1-8-15,-1 2 3 0,2 1 2 16,0-5-1-16,0 2-4 0,0 1 7 16,2-3-2-16,-2 3-2 15,-1-2 2-15,0 1 0 0,1 2-2 16,-2-1 2-16,3 1-2 0,-1 1-2 15,0 0 4-15,0-1-2 0,0 1-2 16,2 0 4-16,-1-2-1 0,-1 2 0 16,0 1 0-16,1 1 0 0,-3 0 0 15,3 0 0-15,-2 1 1 16,-1-1-1-16,3 2 0 0,1-4 0 15,-1 0 0-15,2-1-4 0,0 0 4 16,2 2 0-16,-1-4-1 0,1 0 2 16,-1-1-2-16,-2 3 1 0,3-1 1 15,0 2-2-15,-1 0 2 16,1-2 0-16,-2 2-2 0,2-1 1 15,0 1-1-15,-1 1 0 0,0-2 2 16,1 0 0-16,0-2-1 0,0 2-1 16,0-1 2-16,1 0-2 0,0-2 1 15,1 4 0-15,-1-2 0 16,-1 1 0-16,3-1 2 0,-2 0-2 15,2 1-1-15,0-3 2 0,-1 2-2 16,1-1 2-16,0-2-1 0,0 2 0 16,2-2 0-16,0 2 0 0,-2 0 0 15,1 0 0-15,1 0 2 16,-1-1-2-16,0 1-1 0,-3-2 2 15,2 2-2-15,0-2 1 0,1 1 0 16,-1 0 0-16,1-1 0 0,0-1 0 16,-1 1 0-16,2 0 0 0,1-1 0 15,0 3 0-15,0 0 1 16,0-2 3-16,-1 1-7 0,1 0 3 15,-1-4 0-15,0 5 0 0,2-2 3 16,-2-3-3-16,1 3 0 0,-1-3-1 16,0 0 3-16,-1-1-4 0,1 2 3 15,1-1-1-15,-2 0 0 16,1-1 0-16,0 0 1 0,-2 1-1 15,1 0 0-15,1-2 0 0,-1 4 0 16,1-3 0-16,1-1 0 0,-3 2 1 16,2-2 0-16,1 0-1 0,0 0 0 15,-2 0 0-15,3 0 1 0,-2 0-2 16,0 0 2-16,-1-3-1 15,1 3 0-15,0 0 2 0,0 0-3 16,0 0 0-16,0 0 2 0,-1-3 0 16,0 2-2-16,-1 0 2 0,0-2 1 15,1 2-4-15,0 0 4 0,0-2-1 16,0 2-1-16,1-2 0 15,0 0 2-15,-2 2-4 0,2-2 4 16,0-2-1-16,-2 3-2 0,2-4 2 16,-1 0 1-16,2 0-2 0,0 2 0 15,0-1-1-15,-1 0 0 0,1 0 2 16,-2-2 0-16,-1 2-1 15,2-2 0-15,0-1 6 0,0 1 0 16,-2-2 1-16,0-1-3 0,1-1-3 16,0 0 2-16,0 0-3 0,1-2 0 15,0 5 0-15,-1-3 0 0,1 4 0 16,-1-2 1-16,-2 1 1 0,0-2-2 15,-1 0 0-15,1-2 6 16,0 0 0-16,-1-1 2 0,1 2-4 16,-1 0-5-16,0 0 2 0,2 1 2 15,-1 0-3-15,0 1 0 0,2-4 0 16,-3 2 0-16,1 1 0 0,0-2 2 15,-1 0-3-15,3 1 1 16,-3 0 3-16,2-1-2 0,-1 4 7 16,-1-4-1-16,-1 3-2 0,0 2 2 15,2-2 1-15,-2 3-6 0,0-4 2 16,1 1-2-16,-1 1-3 0,0-3 2 15,-1 1 1-15,1 1-4 16,0-4 4-16,0 1-3 0,0 2 0 16,0-4 2-16,0 3 0 0,0-3-1 15,-2 5 0-15,2-1 2 0,-3 0-3 16,1 4 0-16,0-2 0 0,0 4-22 15,0-2-3-15,1 1-13 0,-1 3-28 16,1-1-9-16,0 0-59 16,-4 0-206-16</inkml:trace>
  <inkml:trace contextRef="#ctx0" brushRef="#br0" timeOffset="50575.2888">3250 8501 667 0,'-1'-9'0'0,"1"2"128"15,0 4-101-15,0-3-19 0,0 5 0 16,0 1 10-16,0 0 25 16,0 0-24-16,0 0-19 0,2 2 0 15,2 6-3-15,-3 3 4 0,5 4 4 16,-4 2 0-16,1 2 0 0,1-1-3 15,1 3-1-15,0-3 0 0,-2-2 0 16,0-1 0-16,0-5 0 0,-1-3-1 16,2-2 0-16,-2-1 1 15,3 0-1-15,1-3 4 0,4-1 7 16,6-3 37-16,7-9-10 0,9-7-19 15,7-5-5-15,7-6 0 0,5-5 2 16,7-1 1-16,4-6 10 0,2-1 2 16,3-3 0-16,-3-3-8 15,0-1-7-15,1 1-8 0,-1-2-2 16,-1 1-2-16,-1 4-4 0,-1 5 2 15,-4 7 0-15,-9 7 0 0,-11 8-15 16,-15 6-24-16,-12 11-31 0,-10 2-23 16,-10 8-96-16,-9 8 18 15,-8 0-81-15</inkml:trace>
  <inkml:trace contextRef="#ctx0" brushRef="#br0" timeOffset="51370.8902">4253 9268 583 0,'-1'-1'0'0,"1"1"204"15,-2 0-173-15,1 3-28 0,1 8-5 16,-2 1 4-16,2 5 0 15,0 0-3-15,0 0 2 0,1-1-1 16,0-3 0-16,0 1 1 0,3 0-1 16,-2-1 0-16,2-1 0 0,1-5 0 15,0-4 0-15,3-1 0 0,1-2 0 16,5-4 32-16,0-7 24 15,5-4 6-15,7-6-9 0,5-4-21 16,5-5-11-16,7-4-6 0,5-3 0 16,9-6-7-16,3 1 9 0,4-2-1 15,0 0-4-15,-1 1-6 0,1 3 2 16,-8-1-8-16,-3 9 0 15,-12 3 0-15,-9 8 0 0,-11 8-21 16,-13 7-14-16,-5 5-23 0,-5 1-118 16,-10 7 14-16,-5 6-85 0</inkml:trace>
  <inkml:trace contextRef="#ctx0" brushRef="#br0" timeOffset="52135.2915">4387 10156 611 0,'0'-9'0'0,"0"2"155"0,0 0-120 16,0 3-10-16,0-3-4 16,0 3-4-16,0 0 12 0,0 0 1 15,-3 1-2-15,3 3-5 0,0 0-12 16,0 13-22-16,0 10 3 0,0 5 11 15,0 8-3-15,0-2 0 0,4 3 0 16,3-4 0-16,0-5-4 16,2-6 4-16,2-5 0 0,-2-6 0 15,-1-4 3-15,5-5 6 0,2-2 50 16,4-8 4-16,5-7-29 0,5-5-20 15,4-5-7-15,3 0-3 0,2-3 1 16,-1-3-5-16,-2 2 0 16,0-2 0-16,-1-3 4 0,0 4-5 15,1-2-1-15,-3-1 4 0,2 2-4 16,-3-1 1-16,-4 7 1 0,-3 9-50 15,-8 9 1-15,-7 7-52 0,-5 10-80 16,-5 8-21-16,-13 1-52 0</inkml:trace>
  <inkml:trace contextRef="#ctx0" brushRef="#br0" timeOffset="52650.0924">4253 11454 450 0,'0'11'0'0,"0"7"172"0,0-3-107 16,0 1-14-16,3 1-29 0,-3-1-12 16,3-3-4-16,1-1 1 0,1-4 0 15,2-2 7-15,2-3 32 16,1-3 2-16,4 0-3 0,4-5-7 15,7-7-14-15,4-5-4 0,9-5 0 16,6-7-2-16,6-4-5 0,8-2-2 16,-2 0-5-16,0-1 2 0,-5 3-12 15,-4 2 8-15,-9 2-4 0,-2 4 0 16,-6 6-73-16,-6 5-7 15,-7 6-27-15,-5 5-40 0,-6 2-136 16</inkml:trace>
  <inkml:trace contextRef="#ctx0" brushRef="#br0" timeOffset="104629.3837">22259 11262 198 0,'7'-23'0'0,"-2"-4"116"15,0 4-48-15,-1-3-18 0,0 0 5 16,0 4 23-16,-1 0-3 0,0 1 5 16,-2 0-14-16,0 5-4 0,-1 2 7 15,0 0 18-15,0 3-30 0,0 1-19 16,0 3-3-16,2 4 5 15,-1-1-7-15,-1 4-8 0,0 0-2 16,0-1-8-16,0 1-8 0,0 4 0 16,-5 7-9-16,-7 14 0 0,-6 13 4 15,-8 12 4-15,-3 11-6 0,-5 8 0 16,-1 3 8-16,-3 0-9 15,0-5 2-15,4-6 3 0,3-7-5 16,4-8 2-16,5-4-3 0,3-5-13 16,2-2 5-16,2-6-10 0,2-1-5 15,2-6 1-15,1-2 0 0,2-3-17 16,3-4 15-16,0-2-7 0,0-5-45 15,-3-2-47-15,2-4-6 16,1-3-123-16</inkml:trace>
  <inkml:trace contextRef="#ctx0" brushRef="#br0" timeOffset="105206.5847">22273 10926 738 0,'1'-8'0'0,"-1"1"159"0,-3 3-85 15,-6 1-24-15,-5 0-31 0,-4 3-9 16,-3 7 0-16,-2 2 2 0,-2 8-3 15,-7 1 2-15,-4 6-2 0,-5 3-3 16,-2 6 2-16,0 2-6 16,0-1-4-16,2 0 4 0,1-5 0 15,4-1-2-15,1-4 0 0,5-4 0 16,8-6 0-16,5-5 0 0,8-4 4 15,3-2-6-15,4-2 4 0,2-1-2 16,0 0 0-16,9-6 0 16,6-5 3-16,6-2-2 0,6-4-1 15,3-4 0-15,3-1 0 0,1-2 0 16,2-3 0-16,0-2-1 0,0-2 2 15,4 0 2-15,-1 2-3 0,3 2 0 16,-3 0 1-16,-2 5-2 16,1 4-1-16,-4 0 2 0,-2 6 0 15,-2 3 0-15,-6 2 0 0,-4 3 0 16,-6 2 0-16,-7-1 7 0,-2 3 10 15,-4 1 8-15,-1 7-3 0,0 8 9 16,-7 7-9-16,-1 7-4 16,-4 5-1-16,2 4-4 0,3 1-6 15,1-1-1-15,4 2-1 0,1-4-2 16,2-2-4-16,-1-3 2 0,2-6 5 15,3 2-7-15,1-8 2 0,0-2 1 16,-1-1-4-16,-1-3 4 16,-3-5-4-16,2 0-28 0,-3-2 0 15,0-4-47-15,-4 1-117 0,-4-4-257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100.44995" units="1/cm"/>
          <inkml:channelProperty channel="Y" name="resolution" value="1936.126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7-09-11T07:14:37.0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50D0CDEE-0587-430D-B205-882A383F1617}" emma:medium="tactile" emma:mode="ink">
          <msink:context xmlns:msink="http://schemas.microsoft.com/ink/2010/main" type="writingRegion" rotatedBoundingBox="3388,14584 20295,15391 20209,17198 3302,16392"/>
        </emma:interpretation>
      </emma:emma>
    </inkml:annotationXML>
    <inkml:traceGroup>
      <inkml:annotationXML>
        <emma:emma xmlns:emma="http://www.w3.org/2003/04/emma" version="1.0">
          <emma:interpretation id="{55AC1209-A62E-45B0-AAFA-2DDC018C9C7C}" emma:medium="tactile" emma:mode="ink">
            <msink:context xmlns:msink="http://schemas.microsoft.com/ink/2010/main" type="paragraph" rotatedBoundingBox="3388,14584 20295,15391 20209,17198 3302,163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706992-3EB7-4915-8990-4718F21F6864}" emma:medium="tactile" emma:mode="ink">
              <msink:context xmlns:msink="http://schemas.microsoft.com/ink/2010/main" type="line" rotatedBoundingBox="3388,14584 20295,15391 20209,17198 3302,16392"/>
            </emma:interpretation>
          </emma:emma>
        </inkml:annotationXML>
        <inkml:traceGroup>
          <inkml:annotationXML>
            <emma:emma xmlns:emma="http://www.w3.org/2003/04/emma" version="1.0">
              <emma:interpretation id="{8184832E-08BA-47C6-A093-E9D8562FAF32}" emma:medium="tactile" emma:mode="ink">
                <msink:context xmlns:msink="http://schemas.microsoft.com/ink/2010/main" type="inkWord" rotatedBoundingBox="3384,14681 5246,14770 5189,15964 3327,15875"/>
              </emma:interpretation>
              <emma:one-of disjunction-type="recognition" id="oneOf0">
                <emma:interpretation id="interp0" emma:lang="en-US" emma:confidence="0">
                  <emma:literal>(5*'</emma:literal>
                </emma:interpretation>
                <emma:interpretation id="interp1" emma:lang="en-US" emma:confidence="0">
                  <emma:literal>(5×1</emma:literal>
                </emma:interpretation>
                <emma:interpretation id="interp2" emma:lang="en-US" emma:confidence="0">
                  <emma:literal>15×1</emma:literal>
                </emma:interpretation>
                <emma:interpretation id="interp3" emma:lang="en-US" emma:confidence="0">
                  <emma:literal>(5x7</emma:literal>
                </emma:interpretation>
                <emma:interpretation id="interp4" emma:lang="en-US" emma:confidence="0">
                  <emma:literal>(5×11</emma:literal>
                </emma:interpretation>
              </emma:one-of>
            </emma:emma>
          </inkml:annotationXML>
          <inkml:trace contextRef="#ctx0" brushRef="#br0">3881 15135 657 0,'1'-10'0'0,"0"0"127"15,0-1-41-15,2 0-1 0,0 1-33 16,1-4-4-16,0 2-5 0,3 1-1 16,-3 2-5-16,-1 4 1 0,-1 2-5 15,-2 1-10-15,0 2-8 16,0 0-1-16,0 0-5 0,0 0-7 15,0 0 4-15,0 0-4 0,0 6-4 16,-4 7-1-16,-4 7 3 0,-7 14 33 16,-7 4-3-16,-1 3-19 0,0-1-5 15,1-4 2-15,2-5-5 0,3-5-3 16,3-5 0-16,5-5 4 15,3-5-4-15,4-3 0 0,-1-3 1 16,3-3-1-16,0 0-11 0,0-2 11 16,6 0-5-16,4 0 6 0,1-4-2 15,2-1-1-15,3-4 4 0,0-1-1 16,1 1-4-16,2 1 6 15,1 1-4-15,0 7-3 0,2 0 4 16,-1 0 0-16,-2 7-1 0,1 3 1 16,-1 2 1-16,-2 0-1 0,-2 1 0 15,-3 1 1-15,-2 0-2 0,-1-2 1 16,-1 4 1-16,-2-2-2 15,-1 3 2-15,-3 4-1 0,-2-1-1 16,0 3 2-16,-6 2 1 0,2-1-3 16,-2 0 2-16,-1 0 0 0,0-1-1 15,-3-3-6-15,-1-1 0 0,-3-2 0 16,-2-1 5-16,-3-1-2 0,-2-1-5 15,-5-4 1-15,0-3 3 16,-3 0-1-16,1-4 1 0,0-1-1 16,2-2 2-16,2 0 1 0,4-3-22 15,2-1-6-15,4-3 5 0,2-1-8 16,5-4-36-16,0-1-23 0,5-4-29 15,-1-6-202-15</inkml:trace>
          <inkml:trace contextRef="#ctx0" brushRef="#br0" timeOffset="296.4005">3900 14925 900 0,'5'-12'0'0,"4"3"131"0,2-1-67 15,-2 3 0-15,4-3-28 0,5 3-13 16,5 0 1-16,6-1 1 0,2 2-6 15,4 0 0-15,4 0-4 16,1-1 1-16,0 4-11 0,-2 1-2 16,-4 2-1-16,-6 0-3 0,-8 0 0 15,-6 7-28-15,-4 2-44 0,-5 5-42 16,-5 4-96-16,-10 0-388 0</inkml:trace>
          <inkml:trace contextRef="#ctx0" brushRef="#br0" timeOffset="748.8012">4794 15211 853 0,'-1'0'0'0,"-5"8"110"0,-4 10-41 16,-7 12 7-16,-10 11-27 15,-4 9-22-15,-3 4-13 0,-3 0-11 16,-1-1-4-16,-1-2 2 0,3-3 2 15,2-7-18-15,6-5-18 0,7-8-18 16,6-8-21-16,6-5 24 0,5-3-9 16,4-6-42-16,0-4-13 15,10-2 6-15,0-3-70 0</inkml:trace>
          <inkml:trace contextRef="#ctx0" brushRef="#br0" timeOffset="967.2017">4489 15309 766 0,'0'-1'0'0,"0"1"242"0,2 0-167 16,5 4-14-16,0 7 19 0,4 0 0 16,2 7-21-16,2 4-26 15,0 2-11-15,1 2-6 0,0 5-5 16,0 1-8-16,0 1 2 0,2-1-3 15,0-4-4-15,0-3-24 0,3-4-29 16,-2-1-29-16,1-4 10 0,0-4-42 16,-2-3-81-16,-6-6-101 15</inkml:trace>
          <inkml:trace contextRef="#ctx0" brushRef="#br0" timeOffset="1419.6024">5225 15070 737 0,'4'-7'0'16,"-1"5"311"-16,-3 2-183 0,0 0-55 15,0 5-24-15,-3 12-20 16,-5 12-8-16,-5 17 35 0,-2 11-12 15,-1 2-24-15,-1-3-11 0,3-7-4 16,1-9-2-16,1-1-1 0,4-6-1 16,0-2 2-16,4-2-3 0,3-3 0 15,1-4-11-15,0-1-15 0,1-8-29 16,1-2-2-16,3-3-15 15,1-4-36-15,2-4-33 0,2-2-134 16,0-12-272-16</inkml:trace>
          <inkml:trace contextRef="#ctx0" brushRef="#br0" timeOffset="10452.0183">3658 14730 545 0,'7'-12'0'0,"-4"2"289"0,-1 4-166 16,-2 2-23-16,0 2 3 0,-3 1-52 16,-3 1-22-16,-5 3-2 15,-7 14-22-15,-6 15-2 0,-4 15 12 16,-7 9 10-16,2 6-4 0,1 5-3 15,1-3-6-15,5 5-2 0,2 3 0 16,3 2 1-16,5 1-4 0,6-1-5 16,4-1 3-16,5-3-3 0,1-6-4 15,9-4 4-15,3-9-6 16,5-6-37-16,1-6-15 0,2-8-41 15,2-6-97-15,2-8-176 0</inkml:trace>
        </inkml:traceGroup>
        <inkml:traceGroup>
          <inkml:annotationXML>
            <emma:emma xmlns:emma="http://www.w3.org/2003/04/emma" version="1.0">
              <emma:interpretation id="{27AC16E6-2999-49A1-BCB8-A7293798C6BB}" emma:medium="tactile" emma:mode="ink">
                <msink:context xmlns:msink="http://schemas.microsoft.com/ink/2010/main" type="inkWord" rotatedBoundingBox="6212,14719 9345,14869 9259,16676 6126,16526"/>
              </emma:interpretation>
              <emma:one-of disjunction-type="recognition" id="oneOf1">
                <emma:interpretation id="interp5" emma:lang="en-US" emma:confidence="0">
                  <emma:literal>Hein?</emma:literal>
                </emma:interpretation>
                <emma:interpretation id="interp6" emma:lang="en-US" emma:confidence="0">
                  <emma:literal>Halt!!"</emma:literal>
                </emma:interpretation>
                <emma:interpretation id="interp7" emma:lang="en-US" emma:confidence="0">
                  <emma:literal>Heft!!"</emma:literal>
                </emma:interpretation>
                <emma:interpretation id="interp8" emma:lang="en-US" emma:confidence="0">
                  <emma:literal>#214."</emma:literal>
                </emma:interpretation>
                <emma:interpretation id="interp9" emma:lang="en-US" emma:confidence="0">
                  <emma:literal>#2114."</emma:literal>
                </emma:interpretation>
              </emma:one-of>
            </emma:emma>
          </inkml:annotationXML>
          <inkml:trace contextRef="#ctx0" brushRef="#br0" timeOffset="2480.4043">6369 15037 793 0,'0'-15'0'0,"-3"4"224"15,0 1-150-15,2 4-20 0,-2 2 18 16,3 4-17-16,-1 2-37 0,-1 13-31 16,-1 11 13-16,-6 19 0 15,-2 10 74-15,-4 7-37 0,-2 1-10 16,2-5-9-16,0-5-7 0,1-4-6 15,-1-7-3-15,3-5 3 0,-3-6-4 16,2-5-2-16,2-5-4 16,1-7-10-16,3-6-14 0,5-1-9 15,0-1-29-15,2-4-42 0,5-2-48 16,4 0-51-16,6-11-162 0</inkml:trace>
          <inkml:trace contextRef="#ctx0" brushRef="#br0" timeOffset="2761.2047">6609 14963 929 0,'2'-1'0'16,"-2"1"271"-16,0 0-184 15,0 0-19-15,0 0-32 0,0 0-18 16,0 11-23-16,0 9 10 0,0 12-5 15,-10 12 0-15,-1 5 20 0,-7 6-17 16,-1 5-3-16,-2-5 0 0,4 1 11 16,3-10-12-16,3-6 2 15,5-7-2-15,2-6-32 0,1-2 9 16,3-7-5-16,0-6-8 0,-2 1 0 15,1-3 0-15,1-1-11 0,-1-3-14 16,-2-2-27-16,-2-1-61 0,0-3-86 16,0-2-166-16</inkml:trace>
          <inkml:trace contextRef="#ctx0" brushRef="#br0" timeOffset="2917.2051">6260 15232 876 0,'15'-9'0'0,"3"-1"145"0,4 1-115 15,1 5-26-15,4 0-1 0,0 3 0 16,1 1-6-16,2 5-94 0,0 2-95 16,-2-1-107-16</inkml:trace>
          <inkml:trace contextRef="#ctx0" brushRef="#br0" timeOffset="3385.2059">6762 15175 725 0,'-5'0'0'0,"2"0"302"0,3 0-179 15,0 0-46-15,0 0-5 0,0 0-13 16,1 0-38-16,1 0-10 0,5 0-10 16,4 2 4-16,6 3-2 0,4 0-2 15,4-2 3-15,3-1-2 16,0 1-4-16,-4 2 2 0,-1-1 0 15,-4 3 0-15,-7-2-2 0,-3-1 2 16,-3 1 0-16,-3-2-1 0,-3 2 1 16,0 3 0-16,-3 5-2 0,-11 8 10 15,-1 5-1-15,-7 3-3 16,1 3 1-16,-1 0-8 0,1 3 6 15,2-2-6-15,-1 0-12 0,5-3 6 16,1-3-3-16,3-2-3 0,2-5 3 16,0 1-4-16,4-5-8 0,2-2 5 15,-2-6 6-15,5-2 4 16,0-2 8-16,0-4-10 0,0 3-19 15,7-2 22-15,4 0 9 0,6-1 2 16,4 0 8-16,-1 0-4 0,1-1-6 16,0 1 3-16,0 1 1 0,-4 6-6 15,1-2 2-15,-3 1 3 0,-4-2-5 16,-2-2-25-16,-1-2 3 15,0 0 0-15,-1-1 5 0,-3-5-28 16,2-1-37-16,-3-3-31 0,-3 0-118 16,0-3-234-16</inkml:trace>
          <inkml:trace contextRef="#ctx0" brushRef="#br0" timeOffset="3603.6062">6725 15400 953 0,'22'-9'0'0,"6"1"248"16,5 1-197-16,1 0-3 0,4 4-22 15,-4-1-15-15,-2 1-8 0,-3 3-3 16,-5 0 0-16,-3 0-58 0,-5 7-20 15,-3 0-44-15,-5-2-63 16,-3 0-248-16</inkml:trace>
          <inkml:trace contextRef="#ctx0" brushRef="#br0" timeOffset="6084.0106">7530 15566 697 0,'-2'0'0'16,"2"0"220"-16,-2 0-120 0,2 0-18 15,0 1-12-15,0-1-17 0,0 0-10 16,0 0-11-16,0 0-5 0,1 0-12 15,-1 0 0-15,1 0 1 16,3 0-4-16,2 0-2 0,2 0-4 16,5 0 7-16,0-1-4 0,6 1-6 15,4 0 1-15,2 0-3 0,6 3-1 16,4 0 0-16,6-1 4 0,6 1-5 15,-1-3 2-15,2 0 2 0,-6 0-4 16,-4-5 2-16,-8 2 0 16,-6-3-1-16,-7 1 0 0,-7 3 1 15,-6-2-18-15,-3 4-2 0,-1 0-2 16,0 0-24-16,-2 0-14 0,-3 0-17 15,1 0-63-15,-2 6-36 0,2 1-93 16</inkml:trace>
          <inkml:trace contextRef="#ctx0" brushRef="#br0" timeOffset="6427.2112">7884 15357 879 0,'0'-3'0'0,"0"3"172"16,0 0-85-16,0 0-27 0,0 0-20 15,-1 0-11-15,0 0-10 0,-2 9-4 16,-3 11 5-16,-1 5 23 0,-5 11-5 16,0 7-5-16,-2-1-10 15,2 3-9-15,2-3-7 0,1-4 1 16,1-2-6-16,2-5-1 0,0-3-2 15,0-4-21-15,3-6-9 0,1 0 9 16,-3-3-21-16,5-2-38 0,0-5 7 16,0 0-45-16,0-4-170 15,3-4-454-15</inkml:trace>
          <inkml:trace contextRef="#ctx0" brushRef="#br0" timeOffset="7722.0135">8558 15061 713 0,'5'-9'0'15,"-3"5"213"-15,0 0-101 0,-1 1-7 16,-1 3-21-16,0 0-36 0,0 0-25 16,-3 8-10-16,-6 13-9 0,-6 16 11 15,-8 13 6-15,-4 8 1 0,3-3-3 16,4-5-9-16,4-9-6 0,4-7 10 15,2-9-8-15,5-4-4 16,2-5 3-16,1-6-6 0,2-2 0 16,0 0 2-16,3-1-2 0,9 0-2 15,4-4-4-15,3-2-5 0,9-1-9 16,4-2 1-16,4-5-6 0,-1 2-9 15,-1-2 10-15,-2 0 9 16,-3 2 4-16,-4-2 12 0,-7-2 0 16,-5-2 0-16,-6-3 0 0,-2-1 7 15,-3-2 13-15,-2 0-1 0,0-3-4 16,-3 0-2-16,-1 2-1 0,-1 3-8 15,0 3 0-15,2 3 4 16,0 4 3-16,2 5-1 0,1 0-2 16,-1 0-9-16,1 0-7 0,-1 14-1 15,-2 6 9-15,1 14 0 0,-3 3 16 16,0 3-8-16,2 0-5 0,-1 1 4 15,-3-1 0-15,4-2-4 16,-2-1 2-16,0-8-2 0,1-4-4 16,0-4 2-16,-1-4 2 0,2-2-4 15,-2-4-18-15,1 3-9 0,3-5-32 16,1-1-16-16,0-2-63 0,1-6-204 15</inkml:trace>
          <inkml:trace contextRef="#ctx0" brushRef="#br0" timeOffset="8268.0145">9304 15340 732 0,'3'-6'0'0,"-1"5"226"16,-2 1-150-16,0 0 9 16,0 0-11-16,0 8-37 0,-7 5-11 15,-7 10 22-15,-6 8 4 0,-5 6-21 16,-4 4-11-16,1 1-5 0,0 0-8 15,0-1-2-15,3-3-3 0,2-8-4 16,0-2 1-16,2-4-11 0,4-5-14 16,2-1 5-16,3-7 1 15,2 0-2-15,5-2-4 0,-1-4-11 16,5 0-21-16,1-2-34 0,1-3-30 15,6 0-147-15,1-6-73 0</inkml:trace>
          <inkml:trace contextRef="#ctx0" brushRef="#br0" timeOffset="8533.215">9067 15440 684 0,'-3'-11'0'0,"1"5"266"15,2 2-187-15,-3 1-2 0,3 3-19 16,0 0-25-16,0 0-11 0,5 4-12 15,3 8 16-15,5 6 38 0,2 7-7 16,1 5-11-16,0 6-17 0,0 0-14 16,-1 4 4-16,-4-3-11 15,0-1-6-15,-1-5 2 0,-1-4-1 16,1-2-6-16,-1-4-14 0,-1-4-13 15,0-3-11-15,1-3-5 0,1-4-22 16,3-3-34-16,0-4-51 0,2 0-208 16</inkml:trace>
          <inkml:trace contextRef="#ctx0" brushRef="#br0" timeOffset="9796.8171">7287 14778 931 0,'0'-5'0'0,"1"4"175"0,-1 0-107 15,0 1-23-15,2 0-17 16,2 9-26-16,3 9 4 0,4 13 15 16,6 13 12-16,3 16-6 0,1 7-16 15,2 11-1-15,-1 3 0 0,-4 4-5 16,-6 0-2-16,-6-2 2 0,-6-5-3 15,-3-3-4-15,-12-3 4 16,-1-7 2-16,-8-4-4 0,-4-5 0 16,-1-5 0-16,-1-6-55 0,0-6 11 15,-1-5-15-15,0-5-87 0,1-5-154 16</inkml:trace>
          <inkml:trace contextRef="#ctx0" brushRef="#br0" timeOffset="14820.026">8406 14945 869 0,'-2'-3'0'15,"-1"3"221"-15,-3 3-175 16,-6 14-33-16,-8 15-11 0,-10 16 11 15,-2 12 26-15,-3 6-3 0,4-2-9 16,2-2-13-16,5-4-4 0,5-2-6 16,5-6-1-16,8 1-2 0,6-4-2 15,9-2 1-15,6 0-1 0,11-4-41 16,6 1-6-16,4-3-27 15,7-3-72-15,-2-6-145 0</inkml:trace>
          <inkml:trace contextRef="#ctx0" brushRef="#br0" timeOffset="21122.437">8715 16644 103 0,'1'6'0'0</inkml:trace>
        </inkml:traceGroup>
        <inkml:traceGroup>
          <inkml:annotationXML>
            <emma:emma xmlns:emma="http://www.w3.org/2003/04/emma" version="1.0">
              <emma:interpretation id="{C82B9074-615D-46C2-97FF-1088F3B3A6F0}" emma:medium="tactile" emma:mode="ink">
                <msink:context xmlns:msink="http://schemas.microsoft.com/ink/2010/main" type="inkWord" rotatedBoundingBox="10351,15212 12083,15261 12059,16119 10327,16070"/>
              </emma:interpretation>
              <emma:one-of disjunction-type="recognition" id="oneOf2">
                <emma:interpretation id="interp10" emma:lang="en-US" emma:confidence="0">
                  <emma:literal>KHz)</emma:literal>
                </emma:interpretation>
                <emma:interpretation id="interp11" emma:lang="en-US" emma:confidence="0">
                  <emma:literal>kHz)</emma:literal>
                </emma:interpretation>
                <emma:interpretation id="interp12" emma:lang="en-US" emma:confidence="0">
                  <emma:literal>Kitz)</emma:literal>
                </emma:interpretation>
                <emma:interpretation id="interp13" emma:lang="en-US" emma:confidence="0">
                  <emma:literal>kHz}</emma:literal>
                </emma:interpretation>
                <emma:interpretation id="interp14" emma:lang="en-US" emma:confidence="0">
                  <emma:literal>KHZ)</emma:literal>
                </emma:interpretation>
              </emma:one-of>
            </emma:emma>
          </inkml:annotationXML>
          <inkml:trace contextRef="#ctx0" brushRef="#br0" timeOffset="12729.6222">10467 15238 736 0,'2'-10'0'15,"0"3"307"-15,0 2-208 0,-2 5-17 16,0 0-20-16,0 0-27 0,0 10-29 16,-2 14-7-16,-3 14 2 15,-3 21 61-15,-4 6-36 0,0 7-13 16,-6-1-8-16,0-8 2 0,3-9-6 15,-2-11 1-15,5-9 1 0,3-8-4 16,4-11-4-16,3-3 6 0,0-8-2 16,1-3-2-16,1 0-2 0,0-1-4 15,6 0-19-15,6-4 6 16,4-6 9-16,3-1-19 0,4-4-15 15,-3-1 6-15,1-1 14 0,3-3 12 16,-2-2 0-16,2-5-13 0,0-3 25 16,-1-5-1-16,-2-1 0 0,-2 1 6 15,-1 7 3-15,-4 5-7 16,-5 9 4-16,-4 7 14 0,-5 6 5 15,0 1 9-15,-4 1-10 0,-6 9-10 16,-6 6-3-16,0 7 1 0,-2 3 1 16,0 0 4-16,0-1-6 0,0-1-8 15,0-2 2-15,3-3 4 16,1-5-5-16,4-1 0 0,3 1-31 15,1-1-8-15,6 3 3 0,1-1 4 16,5-1 18-16,5 1 13 0,3-3-3 16,1 1 3-16,4-3 2 0,0-2 3 15,-1-2-4-15,0 1 0 16,-1-2 5-16,-1 0-7 0,-1-1 3 15,1-1 2-15,-3-1-6 0,-2 1-181 16,-1-1-42-16,-3-2-104 0</inkml:trace>
          <inkml:trace contextRef="#ctx0" brushRef="#br0" timeOffset="12994.8228">10985 15340 980 0,'1'0'0'16,"-1"0"193"-16,0 4-160 0,0 11-20 15,-1 13 29-15,-5 14 5 0,-5 9-16 16,-3 6-15-16,0-3-8 15,2-5-4-15,1-6-2 0,0-7 2 16,5-6-2-16,-1-7-3 0,3-4 1 16,3-4 0-16,-2-3-62 0,3-2 13 15,0-1-33-15,0-5-133 0,0-2-238 16</inkml:trace>
          <inkml:trace contextRef="#ctx0" brushRef="#br0" timeOffset="13244.4231">11273 15316 997 0,'0'-5'0'16,"0"3"276"-16,0 2-215 0,0 0-33 15,0 14-27-15,-4 12-2 0,-4 11 2 16,-3 15 39-16,-3 4-28 0,1 0-7 15,1-2-6-15,-1-7 2 16,4-5 3-16,-1-5-5 0,4-6 1 16,-1-5 0-16,2-4-28 0,2-4 6 15,0-4-12-15,1-3-29 0,1-1-9 16,1-3-47-16,-2-3-161 0,-5-2-160 15</inkml:trace>
          <inkml:trace contextRef="#ctx0" brushRef="#br0" timeOffset="13478.4236">10978 15512 990 0,'1'-3'0'0,"7"-2"165"16,2-1-105-16,4-1-24 0,4 0-19 15,2 4-15-15,6-3 1 16,3 4 0-16,-1-1-5 0,4 2 2 16,-1 1 0-16,-2 1-42 0,0 4-4 15,-4 2-36-15,-4 3-60 0,-3-2-83 16,-4 1-76-16</inkml:trace>
          <inkml:trace contextRef="#ctx0" brushRef="#br0" timeOffset="13899.6244">11376 15548 900 0,'0'0'0'16,"0"0"276"-16,0 0-205 16,3 0-18-16,8-9-23 0,5-1-24 15,3 0-6-15,4-1 0 0,-1 4 14 16,1 0-10-16,-2 3 4 0,-2 1 0 15,-4 2-4-15,-3 1-3 0,-3 0 0 16,-4 4-2-16,2 3 2 16,-2-2-1-16,-2 5 0 0,-2 2 0 15,-1 3 0-15,-9 8-4 0,-5 9 6 16,-5 1 10-16,-8 6-10 0,-1-4-4 15,-1 0-7-15,0-2-3 0,4-3 2 16,5-2-4-16,2-5-1 16,5-5 16-16,6-4-1 0,3-1 0 15,4-2-6-15,0-4 1 0,4 0-3 16,0-1 10-16,3-2-1 0,3-1-2 15,4-2 2-15,3-1 2 0,3 2-5 16,6-2 4-16,1-3 11 0,2 0-3 16,3 0 5-16,-2 1-6 15,-4-3-10-15,-3 3 1 0,-9-3 0 16,-4 0-46-16,-3 0 19 0,-3-3-7 15,-4 1-44-15,0-4-93 0,-8-1-240 16</inkml:trace>
          <inkml:trace contextRef="#ctx0" brushRef="#br0" timeOffset="14055.6247">11414 15761 777 0,'19'0'0'0,"3"-3"306"15,2-3-226-15,2 0-25 0,1 1-19 16,3-3-21-16,0 2-11 0,-3 1-8 15,-1-2-175-15,-2-2-170 0</inkml:trace>
          <inkml:trace contextRef="#ctx0" brushRef="#br0" timeOffset="14289.6251">11926 15276 823 0,'0'-1'0'0,"0"1"177"0,3 0-160 16,4 0 20-16,2 4 41 0,5 8-22 15,1 9-8-15,3 8-12 0,0 10 3 16,0 11-14-16,-2 8-6 0,-2 4-8 16,-3 2-4-16,-8 0-3 0,-6-4 1 15,-14 4-3-15,-9-5-3 16,-7-4 2-16,-2-5-2 0,-2-9-52 15,-1-7-17-15,0-5-44 0,-4-6-154 16,-2-5-288-16</inkml:trace>
        </inkml:traceGroup>
        <inkml:traceGroup>
          <inkml:annotationXML>
            <emma:emma xmlns:emma="http://www.w3.org/2003/04/emma" version="1.0">
              <emma:interpretation id="{E0361DE0-E674-4283-B6DF-75E6D477792F}" emma:medium="tactile" emma:mode="ink">
                <msink:context xmlns:msink="http://schemas.microsoft.com/ink/2010/main" type="inkWord" rotatedBoundingBox="12343,15721 12884,15486 13010,15776 12469,16011"/>
              </emma:interpretation>
              <emma:one-of disjunction-type="recognition" id="oneOf3">
                <emma:interpretation id="interp15" emma:lang="en-US" emma:confidence="1">
                  <emma:literal>=</emma:literal>
                </emma:interpretation>
                <emma:interpretation id="interp16" emma:lang="en-US" emma:confidence="0">
                  <emma:literal>t</emma:literal>
                </emma:interpretation>
                <emma:interpretation id="interp17" emma:lang="en-US" emma:confidence="0">
                  <emma:literal>c</emma:literal>
                </emma:interpretation>
                <emma:interpretation id="interp18" emma:lang="en-US" emma:confidence="0">
                  <emma:literal>x</emma:literal>
                </emma:interpretation>
                <emma:interpretation id="interp19" emma:lang="en-US" emma:confidence="0">
                  <emma:literal>C</emma:literal>
                </emma:interpretation>
              </emma:one-of>
            </emma:emma>
          </inkml:annotationXML>
          <inkml:trace contextRef="#ctx0" brushRef="#br0">3881 15135 657 0,'1'-10'0'0,"0"0"127"15,0-1-41-15,2 0-1 0,0 1-33 16,1-4-4-16,0 2-5 0,3 1-1 16,-3 2-5-16,-1 4 1 0,-1 2-5 15,-2 1-10-15,0 2-8 16,0 0-1-16,0 0-5 0,0 0-7 15,0 0 4-15,0 0-4 0,0 6-4 16,-4 7-1-16,-4 7 3 0,-7 14 33 16,-7 4-3-16,-1 3-19 0,0-1-5 15,1-4 2-15,2-5-5 0,3-5-3 16,3-5 0-16,5-5 4 15,3-5-4-15,4-3 0 0,-1-3 1 16,3-3-1-16,0 0-11 0,0-2 11 16,6 0-5-16,4 0 6 0,1-4-2 15,2-1-1-15,3-4 4 0,0-1-1 16,1 1-4-16,2 1 6 15,1 1-4-15,0 7-3 0,2 0 4 16,-1 0 0-16,-2 7-1 0,1 3 1 16,-1 2 1-16,-2 0-1 0,-2 1 0 15,-3 1 1-15,-2 0-2 0,-1-2 1 16,-1 4 1-16,-2-2-2 15,-1 3 2-15,-3 4-1 0,-2-1-1 16,0 3 2-16,-6 2 1 0,2-1-3 16,-2 0 2-16,-1 0 0 0,0-1-1 15,-3-3-6-15,-1-1 0 0,-3-2 0 16,-2-1 5-16,-3-1-2 0,-2-1-5 15,-5-4 1-15,0-3 3 16,-3 0-1-16,1-4 1 0,0-1-1 16,2-2 2-16,2 0 1 0,4-3-22 15,2-1-6-15,4-3 5 0,2-1-8 16,5-4-36-16,0-1-23 0,5-4-29 15,-1-6-202-15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100.44995" units="1/cm"/>
          <inkml:channelProperty channel="Y" name="resolution" value="1936.126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7-09-11T07:18:31.1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5653 4316 483 0,'0'-6'0'0,"0"0"146"0,0 4-83 16,0 1 9-16,0 0 3 15,0 1-14-15,0 0-17 0,0 0-24 16,0 0-5-16,0 0-2 0,0 0 3 16,0 0-2-16,0 1-8 0,0 3-3 15,0 10-6-15,0 9 6 0,-4 10 7 16,-1 14-1-16,-1 9 4 15,0 9-2-15,-1 9 0 0,-1 9-3 16,-4 2 7-16,1 6-6 0,-1-1-2 16,0-3 3-16,1-2-5 0,1-3-2 15,0-2-2-15,3-5 4 0,0-3-6 16,3-6 2-16,0-5-2 0,1-6 1 15,0-9 0-15,2-5 5 16,0-7-6-16,1-5 2 0,0-5 0 16,0-5-1-16,0-7 0 0,0-4 1 15,0-1-2-15,0-6 1 0,-1-1-1 16,0 0-2-16,0 0 4 0,1 0-2 15,-2 0-9-15,-3-2-31 16,2-4-14-16,-2-3-14 0,-1-4-28 16,1-5-79-16,-1-5-187 0</inkml:trace>
  <inkml:trace contextRef="#ctx0" brushRef="#br0" timeOffset="452.4008">5326 5361 578 0,'-1'-5'0'16,"1"1"64"-16,-1 0-2 16,1 0 55-16,-1-1-29 0,1 5-28 15,0 0-14-15,0-1-24 0,0 1-14 16,0 0-11-16,3 3 4 0,3 10 1 15,4 6 3-15,3 10 8 0,1 7 0 16,0 8 0-16,1 4-3 16,-2 5 11-16,-2-2 2 0,2 0 0 15,-2-2-11-15,2-6-9 0,-2-4 5 16,-1-5-7-16,-2-6 0 0,0-6 2 15,-3-2-2-15,2-6-2 0,-3-2 2 16,1-5-2-16,0-4-11 16,1-3 10-16,0 0 4 0,4-7-3 15,3-8 2-15,7-11 2 0,3-8 0 16,6-12-1-16,4-10 2 0,3-7 1 15,1-10 14-15,1-2 7 0,-3 1-4 16,-2 5-13-16,-6 12-6 16,-7 10-2-16,-4 10 3 0,-5 12-3 15,-6 8 0-15,0 7 0 0,-2 7 0 16,-3 2-2-16,1 1-55 0,0 6-28 15,-1 4-102-15,0 4-23 0,0 0-140 16</inkml:trace>
  <inkml:trace contextRef="#ctx0" brushRef="#br0" timeOffset="27846.0489">8614 12155 576 0,'8'-17'0'0,"-3"2"150"16,-4 4-73-16,-1 2 41 0,0 2-45 15,-3-2-23-15,-4 2-13 16,-5 2-6-16,-1 4-13 0,-3 1-7 16,-1 6 4-16,-1 7-2 0,-3 3-8 15,0 6 6-15,-6 5-6 0,-3 4-10 16,-4 8 10-16,-6 4 0 0,-1 8-7 15,0 5 4-15,1-2 0 0,5 3-3 16,6-6 2-16,9-5 1 16,6-4-2-16,8-5-5 0,5-6 3 15,3-3-5-15,8-5 6 0,5-2 2 16,6-5-1-16,6-1 0 0,4-5 1 15,8-6-1-15,4-4-26 0,6 0 4 16,-1-9-13-16,1-4 6 16,-3-3-13-16,-5-1-17 0,-3-2 14 15,-6-1-12-15,-6-1-44 0,-5-2 14 16,-8 1-126-16</inkml:trace>
  <inkml:trace contextRef="#ctx0" brushRef="#br0" timeOffset="28111.2494">8419 12505 698 0,'0'-4'0'15,"7"-3"130"-15,10-2-111 0,6-1-4 16,5-3 33-16,6 3-7 16,1-1-9-16,-2 3-3 0,-2 1-12 15,-2 4-9-15,-5 0 16 0,-7 2-1 16,-5 1-9-16,-6 7-9 0,-2 8 2 15,-3 12 21-15,-1 9 18 0,-1 8-19 16,-6 4-19-16,2-3 3 0,-1-1-6 16,2-6-6-16,-3-3 2 15,2-6 3-15,1-5-6 0,-1-2 4 16,1-4-4-16,-1-4-39 0,-1 0 6 15,2-5-24-15,-1-1-64 0,3-5-84 16,1-3-195-16</inkml:trace>
  <inkml:trace contextRef="#ctx0" brushRef="#br0" timeOffset="28485.6499">8872 12588 689 0,'4'-4'0'0,"-3"2"134"0,5 2-78 16,-1 0-9-16,1 4-14 15,3 8 9-15,-1 5-5 0,2 7-7 16,-3 5 6-16,0 0-10 0,-4-1-4 15,-1 0-5-15,-2-6-6 0,0-2 4 16,-4-4-1-16,-2-2 7 0,-3-4-3 16,2 0 0-16,-1-4-5 15,1 0 0-15,1-4-3 0,3-2-3 16,1 0 0-16,1 0-5 0,1 0 7 15,1-9 1-15,4-6-12 0,5-6-3 16,5-4 4-16,2-6 2 0,4-3-2 16,2-5 1-16,-2 3-1 0,-1 5-27 15,-3 9-12-15,-5 9-9 16,-1 10-64-16,0 3 3 0,-2 8-84 15,-2 4-127-15</inkml:trace>
  <inkml:trace contextRef="#ctx0" brushRef="#br0" timeOffset="29749.2523">9152 12651 686 0,'3'-14'0'0,"-2"3"204"0,-1 3-103 15,0 4-16-15,0 3-1 16,-4 1-31-16,0 0-20 0,-3 12-29 15,-4 5 6-15,0 9-6 0,1-1 3 16,4 1 1-16,1-2-5 0,4-4-6 16,1 0 6-16,0-2 0 0,6-3-3 15,3 1 0-15,1-3 2 0,3-5-3 16,0 0-10-16,2-5 3 15,1-3-8-15,-2 0 16 0,-4-2 0 16,1-10-14-16,-4-1 20 0,0-3-9 16,0-4 1-16,-4-4 4 0,0-2 4 15,-3-3-7-15,0 3 2 0,-3 1-2 16,-2 5-5-16,-2 2 11 15,2 1-3-15,-3 5-2 0,2 2 0 16,2 5 1-16,0 2-2 0,3 0 1 16,1 3 0-16,0 3 0 0,0 11-18 15,0 2 19-15,0 2-2 0,5 1 1 16,0-4 1-16,3-3-2 15,1-2-1-15,2-3 2 0,3-4 0 16,3-1-7-16,3-2 2 0,-1-2 0 16,2-8-2-16,1 0 6 0,1-2-6 15,0-1 8-15,-6 0-2 0,-4 0-24 16,-7 3 26-16,-2 0-1 15,-4 4 0-15,-4-1 0 0,-3 4 10 16,-2 3-8-16,0 0 13 0,0 3-10 16,1 8-6-16,1 4 2 0,2 2 3 15,0 2-4-15,5 1-2 0,0-3 1 16,0 0-5-16,4-1 12 15,0-1-5-15,0-3-2 0,2 1-2 16,-1-4 7-16,0 0-8 0,1-5 0 16,2 0 3-16,3-4-14 0,0 0 8 15,1 0-16-15,3-4-16 0,-2-5 14 16,-1-2 2-16,4-1 8 15,-3-5 18-15,0-1-5 0,1-3 2 16,-2 1 0-16,-2 1 0 0,-2 7-6 16,-3 4 10-16,-3 4-3 0,-1 4-2 15,-1 0 2-15,0 0 13 0,-3 12-12 16,-3 1 10-16,0 6-9 15,1-2-3-15,-1 2 0 0,4-2 6 16,0-2-6-16,1-4 0 0,1-1 0 16,0-1-4-16,5-1 8 0,1-4-2 15,4-1-3-15,3-2 2 0,3-1 0 16,2 0-2-16,0 0 2 15,1 0 0-15,-1-5-1 0,1-4 0 16,-2-2-1-16,-2-3-1 0,-3-3 4 16,-1-2-1-16,0-1 0 0,-1-4 3 15,1 1 11-15,-4 4-6 0,-1 1-2 16,-1 5-5-16,-3 8-2 15,-1 2 0-15,-1 3 19 0,0 2-7 16,-3 11-7-16,-5 9 1 0,-4 12 4 16,-5 10-1-16,-2 10-2 0,-7 12-2 15,-5 9 8-15,-2 10-11 0,-1 1 0 16,0 0 2-16,4-8-4 0,3-11 0 15,4-7-1-15,2-8 0 16,7-9-6-16,3-5 12 0,-1-6-8 16,6-7-12-16,0-4 15 0,2-6 0 15,2-6-22-15,2-4 19 0,-1-2-3 16,1-3-1-16,0-3 14 0,0-9-3 15,0-8-8-15,3-8 0 16,7-8 0-16,4-10 2 0,2-8 3 16,8-9 3-16,3-9-8 0,0-10 7 15,5-5-3-15,2-3 0 0,-2 1-2 16,0 6 1-16,-4 1-1 0,-3 9 4 15,-1 8-2-15,0 7 1 16,-2 10 10-16,1 11-1 0,-2 8 4 16,-4 14 5-16,3 7-6 0,-1 7 1 15,1 1 2-15,1 10-5 0,-4 4 0 16,0 7-3-16,-4 4-2 0,-2 4-2 15,-8 1 8-15,-3 3-6 0,-6-1-1 16,-8 1 14-16,-2 0-9 16,-4-2-9-16,-2 0 11 0,-3-4-1 15,-1-3-5-15,-2-2-2 0,3-3-1 16,-1-5-6-16,-1 0 6 0,-1-1-6 15,-1-3-80-15,-2-3-27 0,-1-2-140 16</inkml:trace>
  <inkml:trace contextRef="#ctx0" brushRef="#br0" timeOffset="37876.8665">2728 11863 590 0,'0'-10'0'16,"1"3"134"-16,1 1-19 0,-1 6-27 15,-1 0-43-15,0 0-21 0,0 6-13 16,-3 8 1-16,-1 9 51 0,-2 8-23 16,-1 8-14-16,2 7-1 15,0 1-11-15,-1 4 1 0,2-2-1 16,2-3-10-16,-1-5-3 0,1-5 7 15,1-5-7-15,-2-5-2 0,0-4 2 16,-1-2-1-16,0-3 0 0,-2-5-30 16,2-1-42-16,4-5-78 15,-1-6-153-15</inkml:trace>
  <inkml:trace contextRef="#ctx0" brushRef="#br0" timeOffset="38298.0672">2949 11814 827 0,'9'-12'0'0,"3"2"168"0,0-2-102 15,3 6-6-15,0 3-22 16,3 3-16-16,2 0-9 0,-2 7-5 15,0 4 0-15,-6 4-5 0,-3 6 10 16,-4 6 3-16,-5 10-2 0,-2 4 9 16,-7 5-14-16,-7 6-2 0,-1 0 2 15,-1-2-9-15,-3 1 0 16,2-2 0-16,0-4 7 0,-2-3-8 15,0-5 0-15,-3-4 0 0,4-6-3 16,1-4 8-16,4-5-1 0,7-9-4 16,2-2-2-16,5-6 3 0,1 0 0 15,7-1-17-15,6 0 19 0,8-4-4 16,4-5 4-16,4-4 1 15,1 2-3-15,1 1 0 0,0 1 2 16,-4 6-4-16,-2 3 4 0,-5 0-3 16,-4 0-14-16,-4 1-12 0,-6 2-18 15,1 3-71-15,-6-2-101 0,-1-2-384 16</inkml:trace>
  <inkml:trace contextRef="#ctx0" brushRef="#br0" timeOffset="38875.2682">3636 11592 540 0,'8'-14'0'0,"0"8"98"15,-2 2-49-15,-2 0 6 0,-3 4 15 16,-1-2 6-16,2 2 4 0,-2 0-7 15,0 0-8-15,0 0-12 16,0 0 2-16,-5 7-11 0,-7 7-25 16,-5 13-19-16,-6 11 0 0,-5 11 12 15,-2 9-15-15,-2 6 6 0,3 6 5 16,2 0-10-16,4-2 1 15,7-3 1-15,3-4 0 0,5 0 0 16,5-4 0-16,2 0-2 0,1-2 4 16,5-5 2-16,2-4-5 0,-1-4 0 15,1-6 5-15,-1-4-8 0,-1-3 8 16,2-4-5-16,0-2-23 15,2-5-30-15,1-5-42 0,-1-5-68 16,1-6-69-16,-3-2-251 0</inkml:trace>
  <inkml:trace contextRef="#ctx0" brushRef="#br0" timeOffset="39374.4691">3721 11780 820 0,'1'-7'0'0,"-1"7"269"0,0 1-197 16,-2 17-39-16,-6 16-8 0,-3 15 24 15,-2 9-26-15,-1 2-15 0,1-2-2 16,0-7-3-16,1-3-5 0,1-9 4 15,4-5 1-15,1-7-5 16,1-5 4-16,3-6-1 0,2-4-2 16,2-4 2-16,6-4-5 0,2-3-15 15,8-1 18-15,2-3-6 0,3-7-1 16,4-1 7-16,1-5-7 0,-2 1-3 15,-2-2 15-15,-3-1-5 0,-6 3-3 16,-3-1 8-16,-5 3-2 16,-4 3-3-16,0-1 2 0,-1-1 1 15,0 0-2-15,-2-1 0 0,1 1 12 16,-1 0-3-16,0 0 1 0,0-1-3 15,0 5-8-15,0 0 2 0,0 5 12 16,0 3-6-16,-3-2 18 16,3 2 0-16,-2 0-8 0,2 4-8 15,-3 12-15-15,0 9 3 0,0 9 6 16,0 4 4-16,2 1-9 0,1 4 4 15,0-2 1-15,-2-2-4 0,-1-1 2 16,0-5 1-16,0-5-3 16,-1-4 0-16,0-4-2 0,2-2-49 15,-1-3-6-15,3-3-41 0,0-7-130 16,0-4-205-16</inkml:trace>
  <inkml:trace contextRef="#ctx0" brushRef="#br0" timeOffset="39889.27">4074 11817 716 0,'0'-8'0'0,"1"6"286"15,-1 2-206-15,0 7-46 0,0 12-28 16,0 14 42-16,-2 16 20 0,-3 11-38 15,-4 4-17-15,-1 4-4 0,-2-3-2 16,0-7 0-16,0-9-11 0,0-10 5 16,2-7 1-16,2-11-3 15,3-3 2-15,3-3 4 0,1-7-8 16,1 1-1-16,0-4-12 0,4-2-31 15,2-3 12-15,2-1-7 0,4-10 19 16,3-6 3-16,4-5-12 0,2-8-4 16,3-3 30-16,4-7 5 15,1-5 0-15,1 0 2 0,-3 3 0 16,-3 8 0-16,-8 10 28 0,-5 7 3 15,-7 6 9-15,-1 5 6 0,-3 2 8 16,-3 4-16-16,-3 0-23 0,-1 0-11 16,-1 7-8-16,-1 7 6 15,0 3-4-15,-4 2 0 0,-1 7 2 16,2 5 1-16,0 4-2 0,3 4 0 15,2-4 1-15,5-3-1 0,2-2 0 16,2-3-2-16,5-3 1 0,2-3 2 16,3-2 3-16,-1-4-7 15,4-3 2-15,-1-2 1 0,-1-6 0 16,2 0-22-16,-4-4-3 0,1 0-18 15,-1 0-4-15,-3-8-23 0,1 2-20 16,-1-5-100-16,-2-3-132 0</inkml:trace>
  <inkml:trace contextRef="#ctx0" brushRef="#br0" timeOffset="40138.8705">4463 11872 742 0,'5'-8'0'16,"-1"2"191"-16,-1 6-107 0,-2 2-33 15,-1 11-39-15,0 18 47 0,0 12 14 16,-4 8-41-16,-1 5-23 0,-2-5 2 16,-1-3 0-16,2-4-12 0,-4-8 2 15,2-5 7-15,2-6-9 16,-1-6 1-16,3 0-1 0,2-2-29 15,2-2-15-15,1-3-27 0,0-5-39 16,7-2-62-16,-1-5-65 0</inkml:trace>
  <inkml:trace contextRef="#ctx0" brushRef="#br0" timeOffset="40372.8709">4652 11793 686 0,'2'-11'0'15,"0"7"280"-15,1 4-193 0,-2 2-41 16,1 14-20-16,-2 14 49 15,0 12-26-15,-2 9-19 0,-4 8-9 16,-1-2-4-16,1-1 5 0,-4-1-4 16,1-8-12-16,-1-3-5 0,1-5 6 15,0-4-7-15,1-2 0 0,1-2-4 16,2-4 4-16,-1-4-104 15,4-5 37-15,2-3-28 0,0-8-83 16,1-4-32-16,2-3-81 0</inkml:trace>
  <inkml:trace contextRef="#ctx0" brushRef="#br0" timeOffset="40528.8712">4483 12147 621 0,'15'-17'0'0,"-2"1"281"16,4 2-164-16,-1 2-55 15,2 4-21-15,-1 4-26 0,0 3-8 16,1 2-9-16,-1 2-58 0,1 1-1 16,0 0-45-16,-3-1-78 0,-2 0-95 15</inkml:trace>
  <inkml:trace contextRef="#ctx0" brushRef="#br0" timeOffset="40918.8718">4770 12078 836 0,'0'-3'0'15,"0"3"304"-15,0 0-232 16,5-4-35-16,4-4-16 0,6-1-9 16,4 1 10-16,2 6-11 0,2 1-2 15,-4 1-8-15,1 1 6 0,-5 1-9 16,-2 6 0-16,-5 0 4 0,-6-1 2 15,-2 9-4-15,-9 4 0 16,-5 7 2-16,-5 7 1 0,-3 1 4 16,1 5-5-16,0 0-4 0,0 1 2 15,2-5-1-15,3-4-8 0,4-5 6 16,4-6 1-16,4-4-5 0,0-5 11 15,4-4-7-15,0-3-8 16,5 1 15-16,3-3-2 0,3 0-4 16,3-1 4-16,4-2 11 0,2 0-13 15,3 0 0-15,-1-4 9 0,-2 3-10 16,0-1 2-16,-2-1 6 0,-2 1-8 15,0 1 2-15,-4 1-6 0,-2 0-50 16,-3 0 0-16,-2 0-57 16,-1 0-149-16,-4-2-167 0</inkml:trace>
  <inkml:trace contextRef="#ctx0" brushRef="#br0" timeOffset="41308.8726">5143 11647 956 0,'1'-12'0'15,"1"7"168"-15,-2 2-118 0,0 2-5 16,2 1-7-16,3 3-25 0,2 7-21 15,1 8 16-15,5 10 8 0,0 9 5 16,-2 9-14-16,2 9 9 0,-2 8-14 16,-4 6-1-16,-5 4 4 15,-2 4-3-15,-6-3-1 0,-7-5 3 16,1-2-3-16,-5-9-2 0,0-5-9 15,0-1-15-15,1-4-1 0,-2-3 13 16,-1-2 0-16,-1-1-23 0,-3-1-13 16,0-6-39-16,-4-2-68 15,-1-4-153-15</inkml:trace>
  <inkml:trace contextRef="#ctx0" brushRef="#br0" timeOffset="42697.2749">3401 13355 755 0,'0'-8'0'16,"1"4"161"-16,-1 1-81 0,1 3-17 15,1 6-33-15,0 10-22 0,2 11 28 16,0 10 5-16,2 1-12 15,1-1-13-15,1-4-6 0,-1-6-3 16,-1-5 5-16,0-3 2 0,-1-5 0 16,-2-1-4-16,-1-4-5 0,0-6-4 15,-2 0 2-15,2-1-3 0,0 0 0 16,1-2 0-16,2 0 0 0,3-7 0 15,5-8 0-15,4-9 8 16,-2-9-8-16,3-6 0 0,-1-3 21 16,0-6 4-16,1-3 1 0,-4-2-9 15,-1 0-11-15,-2 10-1 0,-4 13-3 16,-2 13-4-16,-3 11-3 0,-1 6-40 15,2 6-51-15,2 6 61 16,-1 6-44-16,0 5-42 0,-2 0-75 16,-2 4-86-16</inkml:trace>
  <inkml:trace contextRef="#ctx0" brushRef="#br0" timeOffset="43118.4756">3810 13406 676 0,'-5'-14'0'16,"-2"3"280"-16,1 2-186 0,0 6-14 15,1 2-13-15,-2 3-13 0,0 12-38 16,-4 10-18-16,-2 9 4 0,3 5 10 15,2 0-8-15,2-1 0 0,5-1 1 16,1-5-10-16,7-6 9 16,4-4-3-16,2-5-2 0,5-7 0 15,2-5 0-15,5-4-3 0,1-7 8 16,1-3-3-16,0-4-11 0,-4-4 14 15,-3 2-6-15,-6-3-4 0,-5-1 10 16,-5-1-2-16,-3-4-3 16,-1-1 2-16,-7-3 3 0,-2-3-4 15,-3 1 0-15,0 0 3 0,-1 4-4 16,-1 0 2-16,0 9 0 0,1 5-3 15,0 5 4-15,1 8 3 0,0 1-5 16,3 8-18-16,3 6-19 0,0 2-42 16,2 5-9-16,4 1-52 15,0-3-140-15,2-1-75 0</inkml:trace>
  <inkml:trace contextRef="#ctx0" brushRef="#br0" timeOffset="43368.0762">4101 13447 742 0,'0'0'0'16,"0"0"165"-16,0 0-94 15,0 0-34-15,0 7-27 0,0 8-6 16,-2 9 32-16,-3 4-2 0,-2 2-17 15,-1-1 10-15,2 0-10 0,0-4-2 16,2-4-12-16,1-1-1 0,3-5-3 16,0-4 2-16,0 2-2 15,1-6-78-15,3-1 3 0,-2-3-113 16,-1-3-196-16</inkml:trace>
  <inkml:trace contextRef="#ctx0" brushRef="#br0" timeOffset="43508.4763">4123 13144 933 0,'-1'-7'0'0,"-3"3"155"0,3 4-143 16,1 12-15-16,0 9-40 15,1 9-37-15,5-1-170 0</inkml:trace>
  <inkml:trace contextRef="#ctx0" brushRef="#br0" timeOffset="43960.8772">4387 13333 899 0,'-7'-4'0'0,"-3"4"234"0,-3 0-174 16,-1 4-16-16,-3 13-10 0,2 8-12 15,0 6-7-15,4 8-6 16,2-4-5-16,1 0-1 0,5 0 1 15,1-3-4-15,2-2 0 0,3-3 0 16,2-6 0-16,3-4-2 0,0-3 4 16,4-5-4-16,4-5-25 15,3-4 20-15,6 0-4 0,2-8-16 16,2-6 7-16,3-1 2 0,2-6-15 15,0 1 36-15,0-6-1 0,-5-2-4 16,-3-3 4-16,-5-5-1 0,-7-4-2 16,-2-2 2-16,-6-1 1 0,-4 4 7 15,-2 6 9-15,-3 8-5 0,-4 11 8 16,-1 9 5-16,-4 5-9 15,-3 7-8-15,-3 15 12 0,-2 13-17 16,3 9-6-16,1 5 4 0,5-4-1 16,2-1-1-16,4-3 0 0,5-6 3 15,0-9-4-15,7-3 2 16,6-7 3-16,-1-4-4 0,6-2-3 15,4-3 6-15,2-5-6 0,1-2 6 16,1-2-6-16,0-3-69 0,1-1-31 16,-5-3-118-16,0 0-490 0</inkml:trace>
  <inkml:trace contextRef="#ctx0" brushRef="#br0" timeOffset="44881.2788">3918 14391 1008 0,'-9'-29'0'15,"0"1"159"-15,-1 7-123 0,0 4-18 16,-3 8-10-16,1 8 8 0,-2 4-10 16,-5 16-12-16,-2 18 7 0,-3 9 5 15,-1 8-8-15,-1 3 4 0,8-4 2 16,1 1-5-16,7-5 2 15,7-5 3-15,3-5-8 0,5-5 6 16,5-6 2-16,5-4-8 0,6-5 6 16,3-7-5-16,4-8-6 0,3-4 7 15,3-12 3-15,2-6-2 0,2-9 2 16,-1-3 3-16,0-6-5 15,-2-5-2-15,-4 1 4 0,-3-6-2 16,-4-4 2-16,-7-4 1 0,0-3-2 16,-4-3 5-16,-2-1 0 0,1 3-10 15,-2 3 7-15,0 13-3 0,-5 8 0 16,-3 8 2-16,-2 9 7 0,0 7 5 15,0 5 13-15,-4 5 8 16,-1 6-6-16,-8 15-22 0,1 16-3 16,-3 13-2-16,2 11 4 0,4 6-4 15,3 3-1-15,0 1 0 0,2-8 8 16,0-5-12-16,-2-12 5 0,2-7 0 16,1-4-1-16,-2-6 0 15,0-5 1-15,-1-4-2 0,1-3 2 16,2-6-2-16,-1-3-16 0,1-5 2 15,3-3-8-15,0 0-1 0,0-2 17 16,3-9-2-16,4-5 5 0,4-8 6 16,1-5-1-16,3-3-2 15,-1-4 2-15,2-4-2 0,5 0-25 16,4-1 11-16,-1 5-1 0,-1 8 1 15,-3 9 16-15,-5 8-2 0,-1 11-4 16,-2 3 5-16,-3 13 0 0,-2 8-4 16,-4 8 5-16,-2 1 2 0,1 0 3 15,-2-2 6-15,0-4-2 16,0-4-3-16,1-3-3 0,2-4-4 15,3-3 0-15,2-1-1 0,3-3 1 16,2-3 0-16,1-4-25 0,7-1-24 16,2-1-70-16,2 0-31 0,2-5-49 15,-2-4-108-15</inkml:trace>
  <inkml:trace contextRef="#ctx0" brushRef="#br0" timeOffset="45115.2791">4618 14633 435 0,'8'-29'0'16,"-3"-5"240"-16,1 1-130 0,-4-3 5 16,-2 3-25-16,0 4-31 0,-4 6-11 15,-2 7-2-15,-4 9-9 16,-3 7-2-16,-3 2-20 0,-4 12-1 15,-2 10 10-15,-1 7-10 0,3 0-4 16,5 3 3-16,2-5-12 0,5 0-2 16,3-3 2-16,3-3 1 0,2-1-5 15,0-4 5-15,3-1-2 0,4-5 0 16,-1-2-20-16,1-3-2 15,1 0-17-15,1-6 5 0,-1 0-13 16,2-1-16-16,2-8 17 0,2-2-20 16,0-7-32-16,4-2-6 0,1-2-73 15,-1-6-89-15</inkml:trace>
  <inkml:trace contextRef="#ctx0" brushRef="#br0" timeOffset="45271.2794">4677 14490 571 0,'0'3'0'0,"-3"11"205"0,-3 6-144 16,3 7-28-16,0-2-27 0,3-3-2 15,0-3-3-15,5-6-2 0,2-1-3 16,0-5 2-16,3-4-25 15,0-2 16-15,1-1-21 0,2-6-5 16,-1-4 3-16,1-3-34 0,0 1-35 16,1-2-18-16,-2-3-28 0</inkml:trace>
  <inkml:trace contextRef="#ctx0" brushRef="#br0" timeOffset="45630.08">4871 14458 683 0,'-8'22'0'0,"-1"4"134"0,1 2-116 15,3-1-13-15,2-4 5 0,1 0 13 16,1-1 0-16,-1-6 1 15,1 1-7-15,-1-7 18 0,-1-3 12 16,1-1-10-16,-3-2-1 0,1-3 0 16,2 0-14-16,-2-1 2 0,4 0 3 15,0 0-25-15,0-7-4 0,6-3-11 16,3-5-13-16,4-3 8 15,2-4-4-15,4 2-9 0,0-4-4 16,1-1 11-16,-2 0-1 0,-3 2 0 16,1 3 21-16,-6 3 1 0,-1 3 2 15,-1 5 1-15,0 4 0 0,1 2 0 16,-1 3 0-16,0 5 0 0,-3 10 0 15,-1 7 1-15,2 6 7 16,-5 5 7-16,-1-2-1 0,0-1 2 16,0-3 15-16,-4-5 11 0,-2-4-6 15,2-1-9-15,0-6-10 0,1-3-10 16,2-1-9-16,-1-4 4 0,2-1-4 15,0 0-113-15,5-2 15 16,1 0-112-16,0-7-179 0</inkml:trace>
  <inkml:trace contextRef="#ctx0" brushRef="#br0" timeOffset="46020.0808">5170 14433 576 0,'5'0'0'0,"0"4"182"0,-4 11-90 15,-1 8 24-15,-1 4-41 0,-6 3-35 16,2-1-20-16,2-1-3 0,1-1 1 15,0-1 2-15,-2-9-2 0,0 0 4 16,0-8-9-16,2-3-6 16,-1-3 3-16,1-2 12 0,0-1 2 15,1 0-16-15,1 0-6 0,0-4-4 16,0-4-27-16,3-6 5 0,6-2-3 15,0-4-14-15,3-4-2 0,4-2 3 16,2-4-5-16,4-5 20 16,3 1 10-16,0 0-8 0,1 3 18 15,-4 8 5-15,-4 9 0 0,-5 7 27 16,-3 6-3-16,-2 2-4 0,-3 12-2 15,1 4 13-15,-1 9-12 0,-2 2-3 16,-1 3-9-16,0 2-6 16,-2-2 9-16,0-2-7 0,0-4-6 15,0 0 6-15,-2-6 1 0,-1-1-4 16,0-4-1-16,-1-3-2 0,2-4-57 15,2-1 5-15,0-2-103 0,0-4-238 16</inkml:trace>
  <inkml:trace contextRef="#ctx0" brushRef="#br0" timeOffset="46831.2822">5535 14530 751 0,'9'-9'0'0,"4"-3"81"0,2 0-33 15,0 0-29-15,0 0-18 0,0-2 3 16,-2 0 0-16,-3 1-3 0,-4-4 19 15,-2 0 25-15,-1-2 0 0,-3-1-9 16,-3 5 6-16,-1 1-5 16,-2 4-5-16,1 6-9 0,-3 2-6 15,-1 2-10-15,-2 12-8 0,-2 7-1 16,-1 4 4-16,2 4 0 0,4 3-5 15,1-4 6-15,1 3-4 0,3-4 0 16,1-1 2-16,2 1 5 16,0-4-7-16,4-3 2 0,2-2-5 15,1-4 2-15,-1-3 4 0,2-1-2 16,3-3 0-16,-1-3 0 0,3-2-3 15,2-5-11-15,0-6 12 0,1-4 4 16,3-4-4-16,2-6-2 16,-1-4 5-16,2-7-2 0,-1-5 2 15,-1-8-1-15,-2-7 0 0,2-7 0 16,-2-9 0-16,-1-3 0 0,4-2-1 15,-4 2 1-15,0 11 0 0,-4 9 0 16,-5 13-1-16,-5 14 1 16,-3 11 0-16,0 14 33 0,-2 5-6 15,-9 19-18-15,-7 16-12 0,-4 12 3 16,-2 12 0-16,3 0 9 0,2 0-14 15,4 2 7-15,0-2-1 0,5-3-2 16,2-1 2-16,1-7 3 0,0-3-4 16,0-4 0-16,5-5 5 15,0-2-6-15,2-7 2 0,0-4-1 16,4-8-7-16,5-3 3 0,0-6 2 15,4-5-3-15,5-3 7 0,2-2-2 16,2-6 0-16,4-4 0 0,-1-3 0 16,-1-5 0-16,0-1 0 15,-1-4 1-15,-1 0-2 0,-3-3 2 16,-3-5 1-16,-2 1-4 0,-5-4 1 15,-1 3 5-15,-4 4-8 0,-3 3 5 16,-1 8 3-16,0 5 7 0,-1 3 1 16,0 7-2-16,0 1-7 15,1 2 3-15,0 0-10 0,0 3-4 16,0 9-1-16,0 3 10 0,4 6-1 15,1-1 0-15,3 4-10 0,1-1 7 16,1 1 5-16,0 1 0 0,1 2-3 16,1 1 2-16,-4-1 1 0,2 2-5 15,0-1 6-15,-2-3 1 16,-1-1-8-16,-2-3 6 0,-1-2 0 15,-4-1-4-15,0-5-4 0,-7 0 6 16,-6 0 0-16,-5-1-1 0,-1 1 0 16,-3-1-21-16,-2-2-23 0,2-3-79 15,3-2-217-15</inkml:trace>
  <inkml:trace contextRef="#ctx0" brushRef="#br0" timeOffset="48984.086">5718 12750 683 0,'0'0'0'16,"0"0"165"-16,3 0-140 0,2 0-16 15,4 0 60-15,4 0 1 0,2 0-26 16,8 1-17-16,0 1 2 16,3-2 5-16,3 2-8 0,1-2 2 15,2 0-4-15,5 3-5 0,-2-3-1 16,3 2-3-16,5 1-5 0,0 2-2 15,3-1 4-15,1 0-4 0,-2 0-11 16,-1 0 6-16,1-4 15 0,-2 3-10 16,3-3 4-16,1 0-7 15,1 0-2-15,2 2 4 0,0-2-5 16,1 0-4-16,-2 0 4 0,-1 0-4 15,-1 0 1-15,-4 0 2 0,-3 0 4 16,-5 0-7-16,-4-2 4 0,0-1 4 16,-3-1-7-16,1 0 2 15,0 1 4-15,2 0-6 0,0 0 2 16,-2 1 2-16,0 0-4 0,1 0 1 15,-2 1 1-15,-1 0 0 0,-2 1-2 16,-4 0 2-16,-2 0-2 0,-1 0 3 16,-3 0 0-16,3 0-6 15,0 1 8-15,0 1-3 0,3-1-1 16,1 1-2-16,-2 0 5 0,2-1-6 15,-2 1 5-15,0 0-4 0,-4-2 0 16,-1 3 4-16,-4-3 1 0,-2 1-3 16,-1-1-3-16,-1 1 3 0,1-1 0 15,1 0 0-15,-1 0 1 16,2 0-1-16,1-1 0 0,-2 0 3 15,2 1-6-15,-1 0 1 0,-3 0 2 16,-2-2 0-16,-2 1-1 0,-1 1 2 16,0 0 0-16,-1-2 2 0,0 1 1 15,1-1-8-15,-1 1 8 16,0 0-4-16,-1 1 0 0,0 0-6 15,0 0 5-15,0-2-10 0,-1-1 14 16,-3-2-6-16,-2 0-17 0,-5-2 18 16,0 0-3-16,-4-1 3 0,-1-1 4 15,-2-1 0-15,0 1-3 16,2-3 2-16,3 0 7 0,2 2-5 15,2-1 4-15,2 1-7 0,0-1 0 16,1 2 0-16,4 3 16 0,0 0-9 16,1 2 0-16,1 0-3 0,-2 2 1 15,2 0 7-15,-1 1-3 0,1 1-1 16,0 0 5-16,-1 0-5 15,1 0-4-15,0 0-1 0,0 0-6 16,0 0-8-16,4 7 5 0,4 3 3 16,4 1 2-16,4 3 2 0,2-1 3 15,1 1-7-15,2-3 6 0,-3 2 1 16,1-3-5-16,-6-4 2 15,-1 2 0-15,0-3-2 0,-3-1 1 16,0 0-3-16,-1-1 2 0,0 2 2 16,-2-2-1-16,0-1-7 0,-1 1 6 15,-3-3 1-15,-2 1 0 0,0 0-5 16,0 0 9-16,0 0-2 15,-3 2 2-15,-4 1-3 0,-4 1 0 16,-2 6 9-16,-2 5-3 0,-1 3-7 16,-3 3 0-16,0 2 6 0,-1 1-8 15,-2-1 4-15,0 0-1 0,0 0-1 16,1-3-18-16,0-3-9 15,1-1-56-15,2-2-60 0,-2-4-158 16</inkml:trace>
  <inkml:trace contextRef="#ctx0" brushRef="#br0" timeOffset="60403.3061">8363 6020 446 0,'0'0'0'16,"0"0"95"-16,3 0-42 0,-3 0-11 16,0 0-14-16,0 0-12 0,0 0-1 15,0 0 0-15,0 0 3 0,0 0 13 16,0 0 6-16,0 0 1 15,0 0-6-15,1-1-3 0,1 1-11 16,1-2-10-16,1 2-7 0,0 0-2 16,1 0 2-16,0 0 3 0,1 0-4 15,2 0 0-15,0 1 17 0,2 2 11 16,3-3 5-16,1 3-12 0,1-3-4 15,3 0-2-15,0 0-8 16,2 0 3-16,0 0 3 0,0 0-6 16,-1 0-1-16,0 0 1 0,-2 0-3 15,0 0-4-15,-3 0 0 0,1 0 4 16,-3 1-5-16,2 0 2 0,1 1 1 15,1-2 0-15,0 3 0 16,-1-3 0-16,2 1 1 0,-1 0-2 16,-1-1 4-16,0 0 3 0,-2 0 2 15,4 0-4-15,-3-1-2 0,-1-2 2 16,1 2-1-16,0 0-9 0,0 0 6 15,1 1 3-15,2 0-10 16,1 0 6-16,2 0 0 0,2 0-2 16,0 0 2-16,2 0 0 0,-2 0-1 15,-1 0 0-15,-1 0 0 0,-2 0 0 16,0 1 1-16,-1 0 2 0,0-1-4 15,0 0 2-15,1 0 1 0,-2 1-3 16,2 0 2-16,0 2 1 16,2-2-2-16,0 1 0 0,2-2 1 15,0 2-1-15,1-2 0 0,-2 0 2 16,0 3-4-16,-3-3 4 0,2 2 6 15,0 0-9-15,-1 1 2 0,2 1 4 16,1-1-6-16,1 2 2 16,0-1 0-16,0-1-2 0,0 0 2 15,0-3 1-15,1 0-1 0,-1 0 1 16,1 0 6-16,-2 0 2 0,0 0 3 15,0 0-8-15,-1-2-3 0,-1 1 4 16,-2 1-2-16,0 0-3 16,0 0 2-16,1 0-3 0,1 0 0 15,1 3 0-15,-2-1 2 0,1 0-2 16,2-1 0-16,0-1 2 0,1 0-2 15,2 0 0-15,-1 0 6 0,4 0-8 16,-1 0 4-16,-2 0 1 0,1 0-6 16,-3 0 6-16,-3 0-4 15,-2 0 0-15,-5 0 2 0,-3 0 1 16,-3 0-2-16,-4 0 0 0,-3 0 28 15,1 0-14-15,-1 0 1 0,1 0-12 16,-1 0-5-16,0-1 4 0,0-1 3 16,0 1-6-16,1 0 2 15,0-2 1-15,0 1-4 0,0-1 4 16,0-1 1-16,-1 1-5 0,0-2 4 15,0 0 4-15,0-2 1 0,0 0 4 16,0 0-5-16,-1-2-4 0,1 1 3 16,0-4-3-16,0 0-4 15,1-3 4-15,3-1 1 0,-2-2-5 16,-2-3 4-16,0-1 1 0,0-2-4 15,0-2 2-15,0 1 11 0,-2-2-13 16,0 3 2-16,0-3 4 0,2 2-5 16,0 1-3-16,0-4 6 15,4 1-6-15,-1-7 6 0,1 2-7 16,-2-3 0-16,-1 1 8 0,-1 1-3 15,0 0-1-15,0 4-1 0,-3 3 2 16,0 7-2-16,1 2 2 0,0 4 0 16,-2 4-2-16,4 2 0 15,-1 2 0-15,-1 1 0 0,1 0 2 16,1 0 3-16,-1 2-8 0,1-1 5 15,-2 0 3-15,2 3-8 0,-2-2 7 16,1 2-8-16,-1 0 1 0,-2 0 2 16,0 0-2-16,0 0-3 15,-2 2 0-15,0 2-3 0,1 4-1 16,-2-2 5-16,1 2 3 0,-1-2 0 15,-1 0 4-15,0 2 0 0,-3-2-2 16,-1 0 1-16,-1 1 0 0,-1-4 0 16,-2 2 0-16,-2 0 1 0,-2-1-2 15,-2 0 1-15,1 0 1 16,-1 0-2-16,3 1 2 0,0 0-2 15,0 0-2-15,0 0 5 0,3 2-4 16,2-6-2-16,-4 0 7 0,2 1-3 16,-4-2 0-16,-2 0 0 15,-3 0 0-15,-1 0 0 0,-2-1-1 16,-2 1 1-16,-3 0 0 0,-3 0 0 15,-1 0 0-15,0 0-1 0,0 0 4 16,-2-1-2-16,2 0-2 0,1 0-1 16,-1-1 6-16,-1-1-8 15,0-1 5-15,-1 2-2 0,0-4 1 16,-2 4 0-16,1 0 1 0,2-3-1 15,0 0 0-15,5 2 1 0,0-6-2 16,2 4 1-16,0 1 0 0,4-2 0 16,0 1 2-16,0 1-2 0,4 2 0 15,1 0 0-15,0 1 1 16,3 0-1-16,2-1 0 0,0-1 1 15,3 3-1-15,0-2 0 0,2 0 3 16,0 2-4-16,1-1 2 0,0 1 1 16,2 0-3-16,-5 0 2 0,0 3-3 15,-3-1-1-15,-5-1 5 16,-1 2-1-16,-1 0-2 0,0 1 1 15,2 2 0-15,-1 0 0 0,4-1 0 16,1 2-1-16,2-4 0 0,0 1 2 16,4 1 0-16,2-2-2 0,2-1 2 15,2 2 0-15,1-3-2 16,1 0 2-16,1 0-1 0,-2 0 0 15,-1 0 0-15,0-1 0 0,-1 3 0 16,-2-3 0-16,-3 0 1 0,5 3-1 16,-3-3 0-16,4 2-1 0,2 0 1 15,2-2 0-15,1 2 0 0,0-2-3 16,1 0 4-16,0 0-2 15,0 2-2-15,0-2 5 0,0 0-2 16,0 0 0-16,0 0 0 0,0 0 2 16,0 1-2-16,0 1-5 0,0 5 6 15,1 1-2-15,0 0 0 0,0 5 1 16,0 2 0-16,2 4-1 15,0 3 3-15,-1 5-4 0,1 2 3 16,-3 2 1-16,1 1-4 0,-1-1 4 16,0 0 1-16,0 1-4 0,0-3-2 15,1 2 8-15,-1-4-10 0,0 0 6 16,0-3 3-16,-6-2-8 15,3 0 7-15,-1-5-2 0,1-2-2 16,-1-4 1-16,-2 0 0 0,5 0 0 16,-3-2-68-16,3 0-26 0,-1-1-108 15,0-8-235-15</inkml:trace>
  <inkml:trace contextRef="#ctx0" brushRef="#br0" timeOffset="67501.3185">8474 13329 742 0,'0'-3'0'0,"0"2"246"0,0-1-165 16,-2 1-28-16,-1 0-8 0,-1 1-9 16,-5 2-27-16,-3 11-5 15,-6 6-5-15,-6 7 2 0,-5 7 5 16,-1 3-1-16,-2 5 1 0,-3-3 1 15,4-1 1-15,1 4 4 0,2-1-4 16,3 0-5-16,2 3 1 0,3-1-2 16,3 2 2-16,3 1 6 15,-1 3-1-15,4 1 1 0,0 0 6 16,4 3-6-16,2-6 1 0,2 1 7 15,2-1-6-15,1-4-3 0,-2 0 8 16,1-3 1-16,0-1-2 0,1 1 1 16,0 0-11-16,0 0-1 15,0 1 3-15,1-2-7 0,2-1-2 16,0-2 2-16,2-2 4 0,0-5-6 15,1-3 1-15,-1-6 0 0,0-3-23 16,0-3-2-16,-1-2-32 0,-1-3-59 16,-2-4-43-16,-1-4-219 0</inkml:trace>
  <inkml:trace contextRef="#ctx0" brushRef="#br0" timeOffset="68218.9197">8511 13791 629 0,'1'-12'0'0,"3"6"272"16,-2 0-130-16,-1 3-36 0,0 3-21 16,-1 0-26-16,0 0-15 0,-2 10-17 15,-6 12-15-15,-5 7 12 0,-4 9 7 16,-5 0-16-16,0-3-6 15,2-4-5-15,1-6-2 0,3-1 0 16,3-5-1-16,4-7-2 0,3-5 2 16,3-4 2-16,2-1-4 0,1-2-7 15,0 0-5-15,0 0-7 0,7 0 5 16,3-3 11-16,4-6 5 15,3-3 2-15,3-1-2 0,-1-1-2 16,1 1 2-16,2 2-1 0,-4 3 0 16,2 4-1-16,-2 1 2 0,-2 2-2 15,0 1 2-15,-1 4 1 0,-2 3-1 16,1 4 2-16,0 3 1 15,-1-2-4-15,2 5 0 0,-1 0 3 16,-2-1-4-16,0 1 2 0,-2 1 1 16,-2 1-3-16,-5 2 2 0,0 4 1 15,-3-1-1-15,0 2 4 0,-4-1-2 16,-2 1-3-16,-2-2 0 15,0 1 5-15,-3-3-5 0,-1-3 0 16,-2 0 3-16,0-4-3 0,0-1 0 16,-2-1 3-16,-1-1-3 0,-1-3 0 15,-2 2 3-15,0-2-4 0,1-2 2 16,2-3 1-16,3 1-3 15,0-5 2-15,2 0 1 0,4 0-3 16,1-5 1-16,-2-1 0 0,3-6 0 16,-4-1-4-16,3-1-19 0,2 0-36 15,0-4-14-15,2 4-20 0,3-3-129 16,0 0-219-16</inkml:trace>
  <inkml:trace contextRef="#ctx0" brushRef="#br0" timeOffset="68484.1203">8625 13636 897 0,'3'-9'0'0,"4"1"223"15,1-2-154-15,3 2-3 16,3 0-27-16,1 1-16 0,5 1 2 16,1 1-12-16,2 3-11 0,1 0-1 15,1 2 2-15,1 0-4 0,-3-2 1 16,1 1 0-16,0 1-39 0,-6-2-30 15,1 2-11-15,-4 0-40 0,-3 0-140 16,-2 0-80-16</inkml:trace>
  <inkml:trace contextRef="#ctx0" brushRef="#br0" timeOffset="68967.7211">9205 13904 694 0,'3'-4'0'16,"0"0"296"-16,-2 1-210 15,-1 3-7-15,0-1-4 0,0 1-22 16,-1 0-9-16,-4 0-1 0,-3 1-15 15,-7 11-22-15,-3 9-7 0,-4 11 2 16,-2 6 3-16,2 4-4 0,0 0 0 16,1-2 2-16,4-1-2 15,1-4-16-15,2-5-8 0,4-4-12 16,0-6 11-16,3-3 0 0,2-5-13 15,1-6-8-15,3 0-21 0,1-5-45 16,0-1-133-16,1-4-152 0</inkml:trace>
  <inkml:trace contextRef="#ctx0" brushRef="#br0" timeOffset="69201.7214">9024 13966 663 0,'-3'-2'0'15,"3"2"278"-15,-1-1-146 0,1 1-41 16,0 0-33-16,0-1-14 0,0 1-14 15,0 0-11-15,4 7-2 0,1 5 29 16,4 7-6-16,2 5-12 0,5 4-5 16,1 3-16-16,-1 1-6 15,1-2 3-15,2-2-1 0,-1-4-4 16,-2-1 2-16,1-4-2 0,-4-4-34 15,-4-4 7-15,2-1-23 0,-5-2-40 16,2-2-25-16,-3 1-77 0,-1-6-317 16</inkml:trace>
  <inkml:trace contextRef="#ctx0" brushRef="#br0" timeOffset="69622.9222">9830 13641 751 0,'1'-10'0'0,"-1"5"289"15,-3 0-169-15,-7 5-45 16,-7 2-35-16,-7 15-30 0,-5 13 4 15,-6 11 0-15,-5 10 4 0,-2 9-2 16,1 1-3-16,3-3-3 0,7-1-2 16,4-4-8-16,7-4 0 0,6-7 4 15,6-8-5-15,8-5 2 16,6-5-2-16,9 0-3 0,7-5 5 15,7-4 0-15,6-5-2 0,3-6-22 16,2-4 8-16,-3 0-2 0,0-9-2 16,-5 1-13-16,-2-4-31 0,-7-5-14 15,-5 1-23-15,-7-2-117 16,-8-3-16-16,-3 4-131 0</inkml:trace>
  <inkml:trace contextRef="#ctx0" brushRef="#br0" timeOffset="69841.3227">9685 14064 594 0,'-3'-12'0'15,"3"0"238"-15,8 0-192 0,5 0-20 16,6 0 6-16,2 2 10 15,2 5 4-15,1 0-5 0,-2 5-2 16,-3 0-1-16,-2 5-3 0,-3 5-15 16,-3 3-4-16,-4 5-3 0,-4 7-2 15,-1 3 14-15,-2 2-7 0,0 3-10 16,0-2-7-16,-3 1 2 15,0-3 1-15,-1-4-5 0,0-4 1 16,2-5 0-16,-1-2-44 0,0-3 6 16,1-3-25-16,-3-3-52 0,0-1-73 15,-1-4-83-15</inkml:trace>
  <inkml:trace contextRef="#ctx0" brushRef="#br0" timeOffset="70168.9231">10011 13998 697 0,'5'-5'0'0,"0"4"253"0,1 1-171 16,2 7-37-16,-1 7 14 0,2 7-4 16,0 4-25-16,0 4-11 0,-1 0-9 15,0-2-5-15,-3-3 1 0,-3-2-3 16,-2-6-3-16,0-1 0 15,-4-7 10-15,-1 2 3 0,0-5 2 16,0-2-1-16,0 0 1 0,0-3 13 16,3 0-5-16,2-5-6 0,0-6-9 15,4-6-5-15,4-5-3 0,2-5 0 16,5-2 3-16,1-2-3 15,5-2-10-15,-1 1-2 0,2 2-8 16,-2 4 7-16,-3 4-7 0,-2 6-15 16,0 5-1-16,0 4-18 0,0 5-50 15,0 2 4-15,-4 3-72 0,-1 6-104 16,-2 0-130-16</inkml:trace>
  <inkml:trace contextRef="#ctx0" brushRef="#br0" timeOffset="71416.9254">10318 14015 568 0,'-2'1'0'0,"-1"1"174"0,0 1-95 16,-3 1 9-16,2 1-9 0,-4 3-27 15,0 5 3-15,-2 5-5 16,0 4-9-16,1 2-7 0,2 0-17 16,2 0-9-16,5-2-10 0,0 0 3 15,6-3-2-15,1-2-6 0,2-2 7 16,2-1 0-16,0-3-5 0,2-3 2 15,2-3-1-15,3-3-1 16,2-2 7-16,-2 0 2 0,-1-6-4 16,2-2 0-16,-1-6 1 0,0-1-1 15,-2-5-2-15,-3-4 2 0,-4-3 2 16,-2-3-2-16,-3-4 5 0,-3 3-9 15,-1-1 3-15,-3 4 0 0,-7 7-7 16,-2 5 8-16,-1 8 0 16,-3 4-4-16,1 4 7 0,0 4-2 15,1 8-2-15,2 3 2 0,5 4-1 16,0-2 0-16,5 0-3 0,2-2-4 15,2 0-3-15,3-4 6 0,1-1-1 16,2-2-4-16,4-2 5 16,2-3-9-16,3-1 8 0,4-2 8 15,-1 0-1-15,1 0-4 0,3-6-48 16,-1 0 13-16,-1-3 6 0,2-1 17 15,-1-2 15-15,-4-4-1 0,-1-1 0 16,-3-3 23-16,-5 0-3 16,-3 0 8-16,-4 2 11 0,-3 5 7 15,0 3-12-15,0 6 2 0,-2 3-14 16,1 1-9-16,-4 8-13 0,-3 11 0 15,-2 7 0-15,-2 5 3 0,5 0-3 16,2-4 3-16,1-3 0 0,2-5-6 16,2-2 6-16,0-3-6 15,0-2-1-15,7-5 2 0,-1 0-1 16,4-1-1-16,1-4 2 0,3 0 1 15,2-1-16-15,-1-1 1 0,0 0-5 16,2-2-12-16,-1-4 10 0,-2-3-6 16,-1 1 10-16,-2-4 19 15,-4-2 0-15,-1-1 0 0,2-1 0 16,-4-2 11-16,2 4-1 0,1-1 4 15,-1 3-5-15,-2 4-1 0,0 2-4 16,-1 3 0-16,-3 3-5 0,1 0 1 16,-1 0 0-16,-1 9-1 15,-1 6 16-15,-2 2 0 0,2 0-10 16,-1 0-1-16,1-5-4 0,2 0 0 15,0-4 0-15,3-1-1 0,0-2-3 16,4-1 4-16,0-1 0 0,1 1-8 16,5-1 11-16,-1-1-6 15,1-2 6-15,2 0-3 0,-1-7 0 16,0-2-7-16,-1-6 8 0,2 0 1 15,-1-6-1-15,0-3 6 0,0-3 8 16,-1 0-2-16,-3 1-2 0,0 5-6 16,-2 3 1-16,-1 6-2 15,-4 7-2-15,-3 1 2 0,1 4 6 16,-1 0 0-16,-1 0-7 0,-3 7-2 15,-4 13-2-15,-4 10 1 0,-2 10 7 16,-4 10-6-16,2 7 1 0,-2 9 1 16,-1 4-1-16,0 1-4 15,-1 0 4-15,-1-1-2 0,1-3-20 16,0-9 19-16,4-4-9 0,0-9-7 15,5-6 12-15,1-7 4 0,0-4-15 16,2-6 6-16,0-3-4 0,1-7-9 16,4-4 6-16,1-4-4 0,2-4 20 15,0-7 2-15,0-7-2 16,0-5 6-16,0-8 16 0,4-6-12 15,2-6-7-15,4-5 1 0,3-7-3 16,7-7 0-16,2-8-5 0,1-3-1 16,2-4-3-16,0-2 12 15,0 0-2-15,-2-2 9 0,1-1 8 16,-2 1-2-16,-2 4-7 0,-1 9 6 15,-3 15-6-15,-3 16 2 0,-3 14-2 16,0 15-7-16,-3 4-4 0,4 14-5 16,0 10 3-16,0 5 8 0,-1 3 0 15,-2 2-3-15,-3-3 2 16,-1 1-2-16,-1-2 1 0,1-2-3 15,-2-4 1-15,-2-4 0 0,0-1 0 16,-8-3-3-16,-2-1 2 0,-8-2-7 16,0 1 2-16,-4-1-16 0,-1-2-21 15,3 0-14-15,1-5-31 0,3-1-110 16,3-5-123-16</inkml:trace>
  <inkml:trace contextRef="#ctx0" brushRef="#br0" timeOffset="71775.726">11506 13690 943 0,'0'-3'0'0,"0"3"218"16,-5 0-147-16,-6 0-40 15,-6 14-26-15,-4 9-1 0,-3 3-2 16,-1 3 5-16,2-3-4 0,5-2-4 16,4-4 2-16,3-4 16 0,5-3-20 15,3-1 5-15,2 1-1 0,1 0-2 16,4-3-1-16,5 4 0 15,3-1-12-15,2 1 9 0,-1 3-1 16,3-2 0-16,-3 1 7 0,0 1-2 16,-2-3-1-16,-5 1 2 0,-2-2 0 15,-4-2 0-15,0 2 0 0,-8 0-1 16,-4-1-4-16,-3-1 4 15,-5 3-1-15,-3-6-10 0,1 0-14 16,-3-2-31-16,1-5-55 0,2-1-98 16,-2-3-63-16</inkml:trace>
  <inkml:trace contextRef="#ctx0" brushRef="#br0" timeOffset="72134.5267">11353 13251 943 0,'11'0'0'0,"6"3"90"16,2 1-15-16,3 4-16 15,1 3-24-15,0 8-9 0,2 7-1 16,-2 13-2-16,-2 12-4 0,-2 13 4 16,-3 11 10-16,-5 8-8 0,-1 4-5 15,-3-5-8-15,0-2 0 0,-3-5 6 16,2-5-8-16,-4-4-9 0,0-4 4 15,-2-4-3-15,-7-2-2 16,-4 1 0-16,-7-5 6 0,-4-1-6 16,-4-3 0-16,-6-2 6 0,0 0-7 15,-4-3 2-15,-2-1-2 0,-2-1-109 16,-2-1 17-16,1-5-115 0,-1-4-444 15</inkml:trace>
  <inkml:trace contextRef="#ctx0" brushRef="#br0" timeOffset="74334.1306">11982 13810 360 0,'-9'-7'0'0,"-1"0"39"16,2 0-3-16,0 3 24 0,2 0 12 16,0 2 5-16,2-2-21 0,2 1 24 15,-3 0 5-15,4 1-13 0,-1 1-27 16,2 1-18-16,0 0-10 0,0 0-10 15,0 0-4-15,0-1-4 16,0 0-12-16,0 1 5 0,0 0 16 0,1-2 41 0,1 2-18 0,0 0 0 16,3 0-4-16,3 0 3 0,5 0 2 15,4 0-5-15,7 0 3 16,8 0 1-16,7 0 12 0,8 0-8 15,7 0-7-15,2-3-5 0,4 2-15 16,0 0-5-16,-1 1-2 0,-5 0 2 16,-1-1-2-16,-6 0-1 0,-2 0 0 15,-5-1 3-15,-3 0-3 0,-4-1 0 16,-5 1 0-16,-3-1 1 15,-4 1 2-15,-8 0-3 0,-6 1 0 16,-3 1-2-16,-3 0 2 0,-1 0 3 16,0 0 2-16,-1 0-7 0,-3-3-16 15,-2-1 9-15,0 1 1 0,-4-2 1 16,-2-1 10-16,-1-2-6 0,-3-4-5 15,0-1 8-15,-2-2 0 16,-2-1 1-16,3 2 0 0,1 0 3 16,4 2-6-16,5 5 4 0,6 4 2 15,0-1-7-15,1 3-12 0,0 1 5 16,1 0 0-16,0 0 6 0,2 0 1 15,1 0 2-15,1 0 2 16,2 0 3-16,1 0-6 0,2 0 4 16,3 6-3-16,1 2 2 0,1 1 1 15,-2 2-1-15,-1-1-2 0,-3 2 2 16,0-2-1-16,-3 2 0 15,-3-3-1-15,-3 1-1 0,-1 0-5 16,-7 4 12-16,-3-2 3 0,-6 5 1 16,-3-2-3-16,-2 2 1 0,-1 0-9 15,1-3 4-15,4 3-4 0,3-3-78 16,2 1-18-16,4 0-61 0,0-3-218 15</inkml:trace>
  <inkml:trace contextRef="#ctx0" brushRef="#br0" timeOffset="75223.332">13287 13510 887 0,'6'-13'0'0,"1"0"210"16,-4 1-143-16,0-3-13 0,0 1-15 15,-2-1-1-15,2-1-8 0,0-4-5 16,-1-2-7-16,-1-5 3 0,-1 3-1 15,0 1 0-15,-5 2-8 0,-3 4 0 16,-5 6 1-16,-8 6 3 16,-6 6-8-16,-6 12-4 0,-5 13 1 15,-1 8-4-15,2 4-2 0,5 3 2 16,7 2 2-16,7-2-4 0,6-2-12 15,9 2 8-15,3 0 0 0,6 0 5 16,4 7 0-16,4-2 0 16,2 1 3-16,-1-1-4 0,0-6-16 15,-3-3 6-15,2-1-4 0,-3-5 1 16,-3 1 11-16,-1-6 2 0,-4 2-2 15,-3-2 6-15,0-1-1 0,-4 0-3 16,-4-1 2-16,-1-2 3 0,-4 0-6 16,-2-4 4-16,-3 0 1 15,-1-4-5-15,-2-1 4 0,0-3 2 16,-1-4-6-16,1-3 1 0,-2-3 2 15,4-1-2-15,0-9 2 0,2-5 4 16,2-3 2-16,2-5 1 0,1-4-3 16,3-1-7-16,0 0 4 15,6 2-2-15,-1 7 0 0,4 6-5 16,-1 9 4-16,1 4-6 0,0 0-3 15,0 0-17-15,0 8-20 0,0 5 15 16,3 5 4-16,1 3-55 0,4-1-48 16,1-2-120-16,-1-3-330 15</inkml:trace>
  <inkml:trace contextRef="#ctx0" brushRef="#br0" timeOffset="76377.7341">13328 13883 569 0,'6'-8'0'16,"-5"4"240"-16,2 1-116 0,-3 3-14 15,0-2 31-15,-4 2-55 0,-1 0-29 16,-4 5-14-16,-1 9-18 0,-1 8-6 16,-2 9-2-16,2 6-2 0,0 6-5 15,0-2-4-15,1 1-4 0,2-6 0 16,1-5-3-16,3-7 2 15,4-7-2-15,0-4-11 0,0-6 6 16,7-2-2-16,3-4-12 0,4-1 6 16,5-6-3-16,3-7-12 0,4-6-4 15,-1-1 3-15,2-3-9 0,-1-3 15 16,-3-1 9-16,-1 1 8 15,-4-4 7-15,-2 0 0 0,-1-2 0 16,-2-1 0-16,-1 5 3 0,-2 8 1 16,-5 6 5-16,-2 11 3 0,-3 3 4 15,0 2 15-15,-7 14-5 0,-3 10-11 16,-4 8-4-16,-2 3-4 15,5-2-7-15,0-5 0 0,6-4 8 16,4-5-9-16,1-8 2 0,3-1-2 16,4-3-2-16,6-4 5 0,4-2-3 15,4-3-5-15,4 0-4 0,4-3-8 16,0-4-7-16,-3-3 14 16,-3-2 6-16,-4-1 2 0,-3-5 4 15,-3 1-2-15,-3-7 2 0,-2-1 6 16,1-4 5-16,-1-1-1 0,-1 3-1 15,0 4 0-15,-4 7-2 0,-1 6 2 16,-1 6-1-16,-1 2 3 16,0 2 16-16,-3 3-1 0,-5 14-12 15,-5 12-11-15,-4 13-3 0,-3 11 2 16,2 10-1-16,1 10 1 0,-1 4-4 15,0 3 2-15,0-5-2 0,-1-5-39 16,2-10 10-16,-2-3 5 0,1-7-3 16,4-4 22-16,-2-5-19 15,4-4-25-15,2-8 4 0,5-3-21 16,-2-4-40-16,2-5-56 0,4-6 35 15,-3-3 35-15,3-6 85 0,1-2 11 16,0-2 15-16,3-9 24 0,3-5-7 16,0-3 46-16,2-10-14 15,2-2-30-15,0-8-15 0,4-7-14 16,3-4-6-16,0-9-4 0,4-6 4 15,0-6 2-15,3-2 10 0,3-2 19 16,-5 1 13-16,-1 3 5 0,1 6-6 16,-5 5-8-16,0 11-4 15,-2 7-8-15,-2 7-8 0,1 7-7 16,1 5 1-16,0 11-9 0,2 5-3 15,1 7 2-15,1 1 5 0,-2 10-6 16,-1 8 0-16,-3 3 11 0,-4 7-3 16,-5 4 5-16,-3 3-1 0,-2-1-6 15,-6-1-2-15,-5-4 0 16,-4-4-3-16,-4-3 6 0,-5-3-3 15,-2-3-4-15,-4-3 0 0,3-1 5 16,1-3-21-16,3-3-9 0,4-2-14 16,1-1-62-16,2-4-60 0,2 0-198 15</inkml:trace>
  <inkml:trace contextRef="#ctx0" brushRef="#br0" timeOffset="77032.9352">14053 14096 727 0,'0'-3'0'0,"1"1"255"16,5-5-196-16,4-1-38 0,6-1 16 16,4 1 6-16,2-5-4 0,1 0-10 15,-4-1-7-15,-2-1 6 16,-5-2-3-16,-5 3-8 0,-3 0 6 15,-4 1 1-15,0 2-7 0,-9-1-4 16,-1 5-5-16,-2 6-2 0,-5 1-5 16,-3 11 3-16,-2 7-8 0,-2 9 1 15,0 3 1-15,5 3-6 0,4-1-14 16,2 0 10-16,2-5-3 15,7-2-3-15,1-5 18 0,4-4 0 16,0-2-9-16,4-5 8 0,8 0 1 16,-1-5 0-16,4-2 0 0,4-2 1 15,1-2-1-15,2-4-62 16,1-1 35-16,-1-2-8 0,4-3 21 15,-1-3 9-15,-3-3 4 0,-2-4 2 16,-3-3 3-16,-3-2 4 0,0-1 9 16,0 1 1-16,-1 0-9 0,-2 4-3 15,-3 9-3-15,-5 7 2 16,-2 5 5-16,-2 2 11 0,0 5 18 15,-7 10-23-15,-5 9-6 0,-2 6 0 16,0 2-1-16,-1-1-3 0,7-4-6 16,2-4 0-16,4-1 5 0,0-6-6 15,2-1-1-15,5-3 2 0,3-2-77 16,4-3 6-16,3 0-48 0,3-7-198 15,0 0-407-15</inkml:trace>
  <inkml:trace contextRef="#ctx0" brushRef="#br0" timeOffset="78982.9386">14661 13933 808 0,'1'-17'0'0,"-2"5"352"16,-8 3-266-16,-1 3-11 15,-8 4-21-15,-3 2-12 0,-2 6-16 16,-2 6-9-16,1 7-5 0,-2 0-8 16,5 5 1-16,3 1-5 0,4-2 0 15,8-1-8-15,3 0-13 0,2-2-17 16,1-3 5-16,6-2-5 0,4-6-12 15,0-2 21-15,1-4 18 16,1-3 1-16,2 0-1 0,1-2-9 16,1-4-3-16,2-1 14 0,-1-3-3 15,2 1-12-15,-2-6 13 0,-2 4 6 16,1 0 5-16,-7 2 0 0,-1 4 3 15,-5 1-3-15,-1 1 24 16,-2 3 8-16,0 0 6 0,0 0-15 16,-3 12-11-16,-2 9-9 0,0 12 1 15,-1 9 3-15,0 7-3 0,-2 10 1 16,1 5-1-16,-5 7-5 0,-2 1 2 15,-2 0 4-15,-4-5-8 0,-4-5-15 16,0-7-7-16,0-4-22 16,-3-8 15-16,0-6 15 0,1-6 1 15,-1-6 7-15,3-3 1 0,1-4-4 16,1-8-8-16,5-2-4 0,3-7 14 15,4-1 10-15,3-1 0 0,2-7 0 16,3-7-8-16,2-6 3 16,4-4 3-16,6-7 4 0,0-7 25 15,8-7 2-15,5-10 8 0,5-8 1 16,7-8-13-16,3-5-13 0,6-8-6 15,1-3-4-15,2 2-1 0,-1 4 1 16,-4 12-3-16,-5 9 2 16,-5 15 5-16,-8 9-2 0,-7 9 14 15,-4 8-5-15,-4 8-2 0,-4 4-4 16,-1 7-1-16,-1-2 6 0,-3 3-1 15,1 0-6-15,0 0-8 0,2 5 0 16,-1 5 6-16,2 7 2 16,-1 4 1-16,-1 6-1 0,0 5-7 15,-2 3 4-15,1 0 5 0,0 1-8 16,0 0 2-16,-1-4-4 0,0-3-11 15,0-4 10-15,-3-5-2 0,-2-3-3 16,0-6 6-16,1-2-5 16,-1 1-2-16,3-6 3 0,-1 2-12 15,3-3-31-15,1-3-13 0,2 0 3 16,5 0-33-16,1-9-46 0,2-2 37 15,3-4-35-15,1-6 17 0,1 2 38 16,0-6 48-16,-1-4 38 16,-2 0 43-16,0-5 79 0,0 0-3 15,-2 0-31-15,3 3 0 0,-3 6-36 16,-3 9-6-16,-1 8-12 0,-6 8-19 15,-1 5-22-15,-1 14 6 0,-9 11 67 16,-1 6-53-16,-2 4-9 16,0-1-3-16,2-5-3 0,5-3-2 15,4-5 0-15,2-6 5 0,0-2-8 16,6-6 1-16,0-3 2 0,5-4 3 15,-1-2 0-15,2-3-1 0,2 0-1 16,-2-5 1-16,0-2 1 0,0-4-2 16,-4-5 1-16,-2-1 2 15,-3-5-2-15,-1-4 3 0,-1-3-1 16,-1-3-5-16,0-1 2 0,0-2 1 15,-2 4-2-15,-2 5 0 0,0 8-1 16,2 6 1-16,-1 3 0 0,1 6 4 16,2 2 2-16,-1 1 20 15,1 8-35-15,0 7 9 0,0 2 0 16,2 2 6-16,3-3-10 0,0-2 6 15,-2-3-1-15,4-3-2 0,0-3-1 16,3 0-3-16,3-2-2 0,2-2-1 16,2-1-14-16,2 1-24 15,1-1 2-15,2-1-17 0,2-5-54 16,-2-2 28-16,-4-1 16 0,-3 1 5 15,-3-4 55-15,-7 4 14 0,0 1 69 16,-5 2 38-16,0 3 32 0,-1 2-44 16,-5 0-50-16,-4 11-25 0,-2 5-13 15,0 8 0-15,0 2-7 16,4-1-3-16,7-1 0 0,1-3-9 15,0-6-3-15,4-3 10 0,0-2 1 16,2-5 1-16,1-2 0 0,-1-2 0 16,1-1 0-16,2 0 0 0,0 0 4 15,3-3-4-15,2-3 0 16,-2 3 0-16,2-4-45 0,0-5 19 15,-1 1 5-15,2-5-4 0,-1-2 10 16,-1 1 7-16,0-3 5 0,-2 1 2 16,-2 2 2-16,-1 2 32 0,-3 5 2 15,-2 8-4-15,0 1-9 16,0 1-17-16,0 3-5 0,0 5 0 15,-1 6 1-15,-1 3-1 0,0 2 8 16,0-2-7-16,1-2-1 0,2-1 0 16,2-5-2-16,1-1 2 0,1-2 0 15,-1-4 2-15,2 0-2 16,0-2 0-16,4 0 4 0,3-3-4 15,1-1 3-15,1-4-3 0,-1-2-3 16,-1-1-13-16,-1-1 11 0,-4-2 3 16,-1-1-2-16,-2-1 8 0,-3 1-2 15,-2 2 13-15,-3 3 9 16,0 3 7-16,0 3 10 0,2 3-15 15,-2 1-13-15,-2 10-7 0,-8 12-3 16,-2 9 7-16,-2 8 0 0,-1 11-1 16,-3 6-3-16,-1 7-4 0,0 5 5 15,1-3-9-15,4-2 1 16,1-9 1-16,2-4 0 0,0-6-11 15,1-6 3-15,-1-4 1 0,0-5-5 16,1-2-16-16,-1-5-17 0,4-4-34 16,0-4 6-16,2-7-61 0,3-4-11 15,0-3 91-15,2-9 27 0,0-7 33 16,2-4 31-16,1-6-9 15,1-6-24-15,0-7-2 0,-1-3-3 16,5-5 0-16,2-6 0 0,4-5-1 16,4-3 1-16,2-6 2 0,1-5 24 15,1-2 80-15,-1-5 3 0,-2 1-24 16,1 2-14-16,-3 4-21 15,-2 9-28-15,-1 12 9 0,2 11-5 16,-1 16-10-16,2 8-3 0,-2 7-4 16,3 9-1-16,2 0 1 0,0 13 14 15,1 7-1-15,-3 5-6 0,-3 4-2 16,-6 2-5-16,-3 1 0 15,-5 0 0-15,-3 0 2 0,-8 0-7 16,-9 1 5-16,-5-4-2 0,-6 1-7 16,-6-4 2-16,-5 0 6 0,-2 2-8 15,-2-3-2-15,-2-1 2 0,3 0-92 16,3-4 5-16,-2-1-70 0,3-5-267 15</inkml:trace>
  <inkml:trace contextRef="#ctx0" brushRef="#br0" timeOffset="90121.3583">7536 6554 480 0,'3'-8'0'16,"2"3"124"-16,3-2-76 0,-1 0-3 15,-1 0-13-15,-2 2-11 0,-1 2 1 16,-1 3-10-16,0 0-9 0,0 0 0 16,0 1-1-16,2 3 3 0,1-1 13 15,3 3 0-15,2-3 9 16,1-1 9-16,6-1-7 0,2-1-11 15,2 0-4-15,5 0-5 0,-1 0-4 16,3-3-2-16,-1 3 0 0,0-2-3 16,0 1 0-16,-1 0 6 0,0 1-9 15,-4 0 6-15,3 0 2 16,0 1-2-16,1 2-3 0,1 0 0 15,1 0 5-15,1-1-5 0,3-1 0 16,-1-1 3-16,1 0-3 0,1 0 0 16,-1-4 9-16,2 2-3 0,-2-1 4 15,-1 2-7-15,0 0-4 16,-3 1 1-16,0 0 0 0,1 0 0 15,-1 5 2-15,-1 0-2 0,3 4 0 16,-1 3 0-16,0-1 0 0,1 0-1 16,1-1 2-16,2 0 3 0,-1-1-5 15,3-3 2-15,-3-1 4 16,1-1 2-16,-3 0 4 0,1-1-1 15,-2 1 1-15,-2-1-3 0,1-1-2 16,-1 1-2-16,1 1 1 0,1-1-5 16,1 0 0-16,3 1 0 0,0-1 4 15,4-1-4-15,1 1-1 16,1-3 1-16,2 0 1 0,-1 2-1 15,1-2 7-15,-4 0 11 0,-1 0-4 16,-2 0-1-16,-2 3-2 0,-1-1-2 16,-2 0-5-16,0 1-5 0,0 2 2 15,0-5 3-15,1 2-4 16,0-2 0-16,-1 0 3 0,1 0-5 15,-1-2 4-15,2-1-1 0,-2 3-2 16,2-3 2-16,-3 0 1 0,2 0-2 16,0-2 20-16,-2 3-6 0,1 0-7 15,1 1 0-15,-1 1-3 16,1 0-3-16,0-1 0 0,1-2 0 15,-2 2 0-15,2-1 0 0,-1 2 0 16,1 0-2-16,-4 0 1 0,-1 0 5 16,-2 0-9-16,-2-3 8 0,0 2-5 15,-1-2-2-15,0 0 6 16,1 0 4-16,2 1-4 0,2-1 5 15,-1 0-7-15,-1 3-2 0,0-3 2 16,-4 3 0-16,-5 0-1 0,1 0 0 16,-5 1 1-16,-2 0-1 0,-3 1-2 15,-3 0-1-15,-3-2-27 0,0 3-22 16,-8 2-51-16,-11 1-100 15,-8-6-206-15</inkml:trace>
  <inkml:trace contextRef="#ctx0" brushRef="#br0" timeOffset="92289.762">11469 7957 437 0,'0'0'0'0,"0"0"7"16,0 0-6-16,0 1 0 0,-1 2 1 15,1-2 0-15,0 0 0 0,0-1 3 16,0 0 33-16,0 0 16 0,0 0 32 16,0 0 12-16,0-1-22 0,0-1-31 15,0-1-16-15,1 3-13 16,1 0-12-16,0 0-4 0,2 0 0 15,2 1 3-15,2 1-5 0,3 0 4 16,3-2 1-16,1 1 2 0,4-1 17 16,0 0 7-16,2 0-3 0,0-2-3 15,-1 2-10-15,-1-1-8 16,1 1 4-16,0 0-8 0,0 0-1 15,-1 0 0-15,2 0 5 0,-1 2-7 16,2 1 4-16,0-3 6 0,2 1 2 16,4-1 14-16,1 0-11 0,1 1 0 15,0-1-2-15,1 0-4 16,-4 0-4-16,-1 0 9 0,0 0 4 15,-4 0 0-15,1 0 0 0,-2 0-5 16,0 0-3-16,1 2 3 0,0-2-6 16,1 2-3-16,2-1-1 0,0-1 2 15,1 0-6-15,2 0 6 16,-1-3-1-16,-1-1-4 0,3 0 4 15,0 0 5-15,-1-2-8 0,1 4 2 16,-1-1 5-16,1 2-9 0,-1 1 6 16,1-3-6-16,0 1 4 0,3 1 0 15,2 0-2-15,1-1 1 16,2 1 0-16,-1-2 0 0,-2-2 2 15,1-2 2-15,1 1-4 0,-2-1 0 16,1 2 0-16,-1 0 13 0,-2 1-13 16,0 2 0-16,0 0 5 0,-2 0-6 15,2 1 1-15,1-3 1 0,1 1-2 16,1 1 2-16,2-1 0 15,1 0-2-15,2 0 2 0,1 0 1 16,1 1-2-16,-1-1-2 0,0 3 2 16,-4-2 0-16,1 2 0 0,-3 0 5 15,-2-1-8-15,-1 1 6 0,0 0 4 16,0 3-7-16,2 4 0 15,1-2 8-15,0-1-10 0,0-1 4 16,3 0 1-16,0 2-3 0,6-1 6 16,0 0-5-16,1 0-2 0,1-1 2 15,-3-1 1-15,1 2-3 0,0-1 0 16,-1 0 5-16,0 1-7 15,-3-1 2-15,-3 1 2 0,0-1-2 16,1 0 6-16,3-1-5 0,2 3-3 16,1-3 6-16,2 3-2 0,-2-3-1 15,1 1 0-15,-1 1 0 0,-2-1 0 16,-4 1 2-16,-2-1-2 0,-2-1 0 15,-5-1 0-15,-4-1 1 16,-1 0-2-16,-4 0 2 0,-1 0 4 16,4 0 6-16,-2 0 2 0,1 0-10 15,0 0-5-15,0 2 4 0,-1-1 2 16,0 1-4-16,-2 0 0 0,-2-2 2 15,-1 0-2-15,-4 0 0 16,-5 3 0-16,0-3 0 0,-5 0-3 16,-2 0 2-16,0 0-51 0,-5 0 7 15,-8 2-45-15,-8 0-83 0,-7-2-134 16</inkml:trace>
  <inkml:trace contextRef="#ctx0" brushRef="#br0" timeOffset="97406.5711">12638 15490 442 0,'3'-8'0'0,"-1"2"227"15,0 5-129-15,-2-1 15 0,0-1 11 16,0 1-41-16,-1-3-16 0,-1 3-11 15,1-1-12-15,-1 3-7 0,1-1-5 16,1-1-6-16,0 2-13 0,0 0-8 16,0 3-2-16,0 7-6 0,-4 10-15 15,-2 11 25-15,-5 8-2 16,-1 5-4-16,-5-2 1 0,1 1 1 15,-1-1-1-15,-1-5 1 0,3-1-2 16,2-5-2-16,2-2 2 0,3-3 1 16,2-3-3-16,2-2 1 0,2-4-1 15,0-4-5-15,2-3-12 0,0-3-6 16,0-3-9-16,0 0-2 15,-2-3-6-15,2 0-51 0,-1-1 18 16,1 0-18-16,0-6-160 0,0-8-225 16</inkml:trace>
  <inkml:trace contextRef="#ctx0" brushRef="#br0" timeOffset="97843.3719">12855 15545 833 0,'0'0'0'0,"0"-1"325"0,-3-2-238 16,1 3-24-16,-1-1-10 0,-3 1-18 16,-4 3-22-16,-3 12-7 0,-2 10-3 15,-4 8-4-15,1 9 2 16,0 2 5-16,1 0-7 0,4-2 2 15,1-3 1-15,-1-4-3 0,8-3 2 16,3-3-1-16,2-5-18 0,6-2 5 16,8-5-3-16,7-3-10 0,7-3 17 15,6-6-5-15,1-2-8 0,6-3 0 16,-3-3-9-16,0-7 4 15,0-3 16-15,-4 0 9 0,-6-5 0 16,-2-6 4-16,-4-1 4 0,-6-7 8 16,-4-4 11-16,-2 0-4 0,-6-5-4 15,-3 0-4-15,-1 0-5 0,-7 2-4 16,-7 4 0-16,-7 5 3 15,-7 5-9-15,-5 4 4 0,0 4 1 16,-1 2-3-16,2 8 0 0,4 2 0 16,7 4-36-16,5 1-8 0,9 0-17 15,3 6-72-15,4 2-121 0,0 0-91 16</inkml:trace>
  <inkml:trace contextRef="#ctx0" brushRef="#br0" timeOffset="98545.3731">13584 15632 472 0,'2'0'0'0,"0"0"230"0,-1-1-104 15,-1 1-15-15,0 0-26 0,0 0-30 16,0 0 1-16,0 0 8 16,-2 1-22-16,-1 7-17 0,-5 6-18 15,-5 13 6-15,-8 11-5 0,-3 5-2 16,1 3-1-16,-2-3-4 0,2-1-2 15,-3-4 2-15,3-3 2 0,1-7-3 16,1-2 0-16,3-5 2 16,2-4-2-16,5-3-10 0,1-5-11 15,5 0-22-15,-1-5-24 0,4 0-35 16,2-4-154-16,0-2-92 0</inkml:trace>
  <inkml:trace contextRef="#ctx0" brushRef="#br0" timeOffset="98794.9734">13359 15659 732 0,'-3'-1'0'0,"3"-1"316"0,-1 2-243 15,1 0-30-15,0 5-17 0,1 8-24 16,5 10 35-16,1 6 3 0,5 6-20 15,2 2-4-15,4 1-3 0,0 1-2 16,3-1-1-16,1-2-6 0,-3-2-4 16,-2-2 0-16,-1-6 1 15,-3-5-18-15,-2-5 3 0,-1-4-2 16,-1-5-20-16,0-2-9 0,1-3-23 15,3-2-60-15,0-5-162 0</inkml:trace>
  <inkml:trace contextRef="#ctx0" brushRef="#br0" timeOffset="99465.7747">14244 15523 753 0,'-4'-4'0'0,"3"1"280"16,1 0-235-16,-1-1-28 0,-3-1 0 16,1 0-5-16,-4-2-1 0,-2 2 1 15,-6 1 2-15,-4 4-4 16,-7 1-6-16,-4 9-2 0,-1 7 10 15,0 2 5-15,2 3-6 0,3 3-5 16,5-1-4-16,3 3-2 0,8-1 0 16,3 1 0-16,5-1 0 0,2-2-2 15,2 0 3-15,5-2-2 0,2-1-1 16,2 0 2-16,2 0 0 15,2 0 1-15,2 2 0 0,1 1 0 16,0-2-1-16,-2 0 0 0,-3-2 1 16,-3 1-1-16,-4-2 0 0,-4-2 1 15,-2 2-2-15,-2-2 2 0,-5 0 2 16,-1-1-2-16,-2-1 2 15,-2-1 1-15,-1-2-7 0,-3-1 6 16,0 0 6-16,-3-3-3 0,0 2 8 16,-2-3-1-16,-2-3-7 0,-1-1 4 15,-3-3-5-15,1-2-4 0,1-5 7 16,4-1-6-16,1-3-4 15,5-2 4-15,4 0-2 0,4-3-1 16,2 2-10-16,5-3-21 0,3 1-29 16,8 3-18-16,5-1-24 0,2 1-178 15,2 0-417-15</inkml:trace>
  <inkml:trace contextRef="#ctx0" brushRef="#br0" timeOffset="100713.7768">14268 15884 519 0,'0'0'0'0,"0"0"223"0,0 0-77 16,0 0-22-16,0 0-43 0,-1 0-2 16,-2 3-26-16,-2 6-29 0,-3 8-9 15,-3 6-2-15,0 4-3 0,1 2-6 16,1 0-1-16,1 1-1 0,2-3-2 15,-1-1 0-15,4-4 1 16,-1-3-1-16,3-1 0 0,1-4-1 16,0-4 1-16,5-2 0 0,1-4-3 15,3-2-2-15,1-2-5 0,3 0-4 16,3-10 2-16,1-2 2 0,1-2-7 15,-2-3-1-15,0-2 7 0,-1 1 3 16,-3-2 1-16,-1 1 9 16,-2 1-2-16,-1-2 0 0,-2 1 0 15,-2 2 1-15,2 2-1 0,-4 4 14 16,-2 5 2-16,0 3 0 0,0 3 8 15,0 0-5-15,-1 0-10 16,-3 11-8-16,-1 8-1 0,0 7 0 16,0 2 0-16,2 0 4 0,1-5-4 15,2-2-1-15,3-4 2 0,4-3-2 16,6-2-2-16,-2-4 3 0,3-1-2 15,1-3 1-15,3-3-7 0,-2-1-2 16,3-1 2-16,-1-4 0 16,-2-4 2-16,1-1 6 0,-5-2 0 15,-1 0 0-15,-1-5 0 0,-2 0 0 16,0-2 0-16,-1-3 0 0,1-2 2 15,-2 2-3-15,2 1 1 0,-3 3 0 16,-1 7 0-16,-2 3 0 16,-1 6 6-16,0 2 8 0,-1 0-5 15,-2 7 4-15,-6 15-8 0,-5 13 4 16,-2 14-1-16,0 9-5 0,0 5 0 15,1 3-1-15,0-1-2 0,0 0 0 16,0-6 2-16,1-5-21 16,2-4 21-16,1-9-4 0,0-7 1 15,3-3 2-15,0-4 0 0,1-4-2 16,1-5-5-16,0-4-8 0,1-6-2 15,1-4 11-15,1-4 2 0,-1 0 1 16,0-1 3-16,-1-7-1 16,1-12 0-16,2-4 0 0,1-5 7 15,4-7-8-15,2-3 2 0,5-5-1 16,3-9 0-16,4-2-1 0,0-4 1 15,1-1 0-15,3-1-2 0,0 0 2 16,-1-1 0-16,4 4 0 16,-4 1 0-16,4 4 0 0,0 1 0 15,-1 6 9-15,2 10-7 0,-1 9 1 16,-1 13-1-16,-1 7-3 0,-5 7 0 15,-2 9 2-15,-5 10-2 0,-4 7 4 16,-3 6 6-16,-4 3 1 16,0 1 0-16,-8-6-5 0,-3 0-7 15,-4-6 4-15,0-3 1 0,-5-2-5 16,0-4 2-16,-2 0 0 0,-3-3-23 15,2-2 2-15,-1-2 2 0,3-4-14 16,4-1-14-16,4-3-12 0,5 0-37 16,1 0-97-16,4-7-52 15</inkml:trace>
  <inkml:trace contextRef="#ctx0" brushRef="#br0" timeOffset="101244.1778">14862 15995 719 0,'16'-9'0'0,"2"-1"279"0,-1 0-192 16,-3-2-34-16,0-4-28 15,-1 3-6-15,-2-4-2 0,-3 2 0 16,0-1-5-16,-2 0-2 0,-3 2 2 15,3 1-5-15,-5 3 0 0,2 2-7 16,-3 0 0-16,0 1 7 0,0-1-6 16,0 2 5-16,-3 3-1 0,-2 2-3 15,-2 1 0-15,-5 4 0 16,-1 10-4-16,-2 6 1 0,-3 4 1 15,2 6-6-15,2 0 5 0,2 1-2 16,4-4 0-16,4-1 6 0,4-5-6 16,2-4-2-16,5-3 9 0,4-1-4 15,1-4 0-15,1-3-1 16,2-5-2-16,0-1-7 0,-1 0 0 15,-1-5 4-15,0-4-4 0,-1-3 10 16,0-3 0-16,1-2 0 0,3-2-2 16,-2-2 1-16,3 1-24 0,1-3 2 15,-1 0 3-15,-2 2 9 16,-2 2 10-16,-3 3 2 0,-3-1-1 15,-1 3 0-15,-6 4 34 0,0 3 7 16,0 4 1-16,0 3-3 0,-1 1-19 16,-4 12-20-16,-3 11 0 0,-1 5 0 15,0 7 3-15,0-4-4 0,4 0 0 16,3-5-2-16,2-1-12 15,0-4-10-15,4-5-6 0,4-2-11 16,1-4-39-16,1-3 1 0,1-1-71 16,-1-4-166-16</inkml:trace>
  <inkml:trace contextRef="#ctx0" brushRef="#br0" timeOffset="101977.3791">15486 15884 666 0,'3'-11'0'15,"-3"-3"337"-15,0 2-233 0,-2-2-11 16,-5 2-38-16,-3 3-15 0,-3 2-5 15,-3 6-10-15,-5 1-17 16,1 12-5-16,-4 8 2 0,-1 7-4 16,0 4-2-16,6 0 2 0,3-4-1 15,6-5-5-15,5-1 3 0,4-4-6 16,1-2-3-16,4-4 3 0,0 0 1 15,4-4-8-15,-3-1-1 16,2-4-10-16,2 0-6 0,-2-2 3 16,1 0-5-16,4 0 1 0,-1-5 5 15,0-1 2-15,0-2 8 0,-1-1 15 16,0 0 3-16,-2-1 0 15,-1-1 0-15,-2 4 2 0,-2 1-2 16,-1 4 0-16,-2 2 7 0,0 0 6 16,1 7-1-16,-2 9-13 0,-6 9 2 15,-6 14 15-15,-5 7-14 0,1 7-4 16,-3 5-27-16,2 3 8 0,-1-3 4 15,1-2 19-15,1-3-3 0,0-6 0 16,0-3 2-16,1-7 0 16,-1-4-2-16,0-3-6 0,0-2-42 15,1-6-107-15,-1-4-14 0,0-3-58 16</inkml:trace>
  <inkml:trace contextRef="#ctx0" brushRef="#br0" timeOffset="102242.5796">15046 16676 516 0,'-1'-32'0'0,"4"-7"166"0,5 0-120 15,6-9-34-15,6-5 8 0,5-3-7 16,4 0-2-16,3-6-8 0,0 3-1 15,1 1-2-15,-1 3 0 0,-3-1 0 16,0 5 0-16,-1 4 0 16,-1 5 0-16,-1 10 3 0,-3 10 17 15,-1 11 23-15,-4 7-11 0,-3 5 14 16,-1 11-16-16,-1 6-14 0,-1 9-8 15,-3 2-1-15,-2 3-3 0,-1 0-2 16,-6-2 0-16,0-6-2 16,0-2 0-16,-2-6-15 0,-3-2 10 15,-1-4-2-15,-1-3 4 0,-1-2 4 16,-2-2-2-16,0-1 1 0,2-1 0 15,0-1-73-15,3 0 17 0,-2-1-36 16,4-4-116-16,3 2-19 16</inkml:trace>
  <inkml:trace contextRef="#ctx0" brushRef="#br0" timeOffset="102304.9797">15544 16038 230 0,'18'-19'0'15,"1"-3"0"-15</inkml:trace>
  <inkml:trace contextRef="#ctx0" brushRef="#br0" timeOffset="103069.381">15702 15865 648 0,'0'0'0'0,"-1"5"228"0,-3 6-173 15,-3 7 17-15,-4 5-19 0,2 0-25 16,0 3-5-16,2 0-9 0,1-3-9 16,2-2 2-16,4-3-5 15,0-2-1-15,5-4-1 0,0 0 0 16,2-6 0-16,0-2 1 0,-1 0 1 15,2-4-1-15,-1 0 2 0,0-1 0 16,1-6-4-16,0-3 2 16,-2-1 5-16,0-3-6 0,1 0-15 15,-4-1 3-15,1-2-3 0,-1 0 13 16,-3-2-2-16,0 4 0 0,-3 0 8 15,1-1-1-15,0 1 0 0,0 0 7 16,2 1 1-16,0 2 0 16,2 3-4-16,2 2 0 0,2 2-11 15,1 2 3-15,0 0 1 0,4 1 0 16,0 2-30-16,2 0 16 0,-1 0-4 15,0 2 8-15,-1 1 3 0,-1 1 3 16,-4 2 4-16,-1 2 0 0,-1 3-3 16,-3 3 5-16,-1 3 4 15,-5 4 2-15,-3 5 4 0,-3 2-4 16,1-1-3-16,1-2-4 0,1-2 1 15,4-5-2-15,1-4 0 0,1-5 0 16,2-2-1-16,0-3-1 0,3 0 2 16,2-2 0-16,2-2 0 15,0-1 2-15,3-6-3 0,-1-4-1 16,0-3 1-16,1-3-1 0,-1-2 3 15,1-1-2-15,0 1-11 0,1-2 8 16,0 3-2-16,-1 4 2 0,-1 6 2 16,-7 4 0-16,1 4 0 15,-3 6-1-15,0 9 6 0,0 5 27 16,0 1-24-16,0 1-4 0,4-4-4 15,2-2 3-15,3-4-1 0,3-5 0 16,2-1-5-16,1-4 5 0,1-2 0 16,-3 0-8-16,0-8 9 0,0-1 1 15,-2-3-2-15,-2 0 0 0,2-3 1 16,0-1-1-16,0 1 2 15,-1 0-2-15,-2 1-2 0,-3-2 2 16,2 3 1-16,0 1 0 0,-4 1 3 16,1 6 5-16,-1 5 13 0,-3 0-4 15,0 9-15-15,-2 12-6 16,-7 10 6-16,-6 15 15 0,0 11-15 15,-3 10 1-15,-2 3-8 0,0 2-32 16,-1-1-12-16,2-11 11 0,-2-2 32 16,2-8-3-16,3-8-3 0,3-1-4 15,2-4-49-15,4-8-19 16,2-5 12-16,1-7 4 0,1-6-93 15,0-4-39-15</inkml:trace>
  <inkml:trace contextRef="#ctx0" brushRef="#br0" timeOffset="103287.7814">15881 16668 449 0,'-2'-36'0'0,"2"-8"49"15,5-4-49-15,5-9 0 0,8-5-35 16,4-4 13-16,4-3 2 15,5-1 23-15,0-1 72 0,2 1 32 16,2-2 27-16,0 6-29 0,-2 6-23 16,-2 10 2-16,-6 11-40 0,-5 14-8 15,-6 10-8-15,-5 11-7 0,-2 4-12 16,-3 4-13-16,0 9 5 15,-2 4 4-15,-2 5-4 0,-2 1 0 16,-5-1-2-16,-3 0-26 0,-3 1-17 16,-2-5-9-16,0 0-26 0,-1 0-1 15,0-4-12-15,2 0-74 0,2-3-50 16</inkml:trace>
  <inkml:trace contextRef="#ctx0" brushRef="#br0" timeOffset="103568.5819">16462 15816 889 0,'-4'0'0'16,"-2"0"187"-16,-3 0-121 0,-4 11-41 15,-2 3-7-15,0 4 3 0,0-1-2 16,5 2-3-16,3 1-6 15,1-1-4-15,6 6-1 0,0-1 0 16,0 0-2-16,3 0-2 0,4 0 3 16,-1-2 0-16,0-1 1 0,0 1 1 15,-3 0-6-15,-3-2 0 0,-2 2 5 16,-10-3-8-16,-2-2-1 15,-7-2-14-15,-5-2-14 0,-5-5-54 16,-5-1-67-16,-6-6-235 0</inkml:trace>
  <inkml:trace contextRef="#ctx0" brushRef="#br0" timeOffset="104161.3828">12588 15334 638 0,'0'-9'0'0,"0"-1"363"0,-5 0-259 15,-4 3-31-15,-3 3-16 0,-2 1-15 16,-5 3-8-16,-3 12-9 16,-2 12-9-16,-4 12-6 0,-1 13 1 15,0 17 0-15,1 6 3 0,4 9-2 16,4 3 1-16,5 0-2 0,4-1-1 15,4-2 3-15,3-6-1 0,3-7-8 16,1-7 2-16,10-8-5 16,5-5-2-16,7-8 2 0,7-4-3 15,5-7-98-15,7-3-8 0,10-7-76 16,1-8-402-16</inkml:trace>
  <inkml:trace contextRef="#ctx0" brushRef="#br0" timeOffset="104722.9838">16620 15437 1031 0,'0'0'0'0,"0"0"210"0,2 0-171 15,6 9-24-15,-1 11-5 0,4 14 11 16,0 13-2-16,-3 17-1 0,-2 11-9 16,-4 8 1-16,-2 6-3 0,-3 2-3 15,-4-2 2-15,-3-4-5 16,-1-8 2-16,-2-8-2 0,-5-6 1 15,-1-8-1-15,-7-6 0 0,-1-3 1 16,-8-4 1-16,-3 0 1 0,-3-2-5 16,-2-1 0-16,0 1-7 0,1-5-8 15,-1-1-19-15,1-2-4 16,2-5-12-16,1 0-23 0,6-5-21 15,1-5-53-15,6-7-190 0</inkml:trace>
  <inkml:trace contextRef="#ctx0" brushRef="#br0" timeOffset="105768.1858">17028 16072 643 0,'1'3'0'0,"6"3"124"16,5 0 26-16,7 0-55 0,6-2-18 16,4-4 10-16,6 0-18 0,3-1-16 15,1-3-2-15,4 3-11 0,1 1-11 16,1 0-20-16,2 6-4 15,1 1-1-15,-1-2-7 0,-3 2 5 16,-4-2 0-16,-7-1-3 0,-5 0 2 16,-8-4 1-16,-6 0-3 0,-8 0 2 15,-2 0 1-15,-4 0-2 0,0-1 0 16,0-5 9-16,-4-3-9 15,-2-2 0-15,-5 1-34 0,-6 1-12 16,-1 1 14-16,-5 3-6 0,0 0-12 16,1 1 7-16,1-3-5 0,3-1 5 15,2-1 26-15,5 1 15 0,1-3 2 16,4 0 0-16,3 1 38 0,2 0-12 15,1 2 0-15,0 2-7 0,4 1-10 16,5 2-6-16,5 1-5 16,4 2-1-16,4 0 4 0,2 3 0 15,2 1-2-15,-1 2 2 0,1-1 0 16,-4 1-1-16,-6 0 0 0,-6-1 11 15,-6-1 0-15,-4 2-3 16,0 3 15-16,-7 6 20 0,-4 4-9 16,-1 3-22-16,-4 2-9 0,0-2 1 15,0 1-2-15,-2 0-2 0,2-1 0 16,0 0 3-16,-1-4-4 0,2-1 2 15,0-7-1-15,1 2-27 16,3-5-16-16,0 1-37 0,2-3-77 16,2-2-128-16,3-3-184 0</inkml:trace>
  <inkml:trace contextRef="#ctx0" brushRef="#br0" timeOffset="106610.5872">18027 15787 1020 0,'0'5'0'0,"-4"13"128"0,-2 12-75 15,-6 12-5-15,-1 6-28 0,0 1-7 16,0-3-9-16,-2-5 1 0,0-5-1 15,-1-5-2-15,-1-4 2 0,0-5-2 16,1-3-2-16,1-7 0 16,8-5 6-16,0-2-6 0,3-4 0 15,2-1 12-15,1 0-6 0,0-3-1 16,1-4-3-16,0-6-4 0,4-6 1 15,7-5-2-15,0-3 0 0,8-6-1 16,4-4 1-16,-3-4-6 16,5-3 6-16,-3-1-5 0,-1 0 4 15,2 2 6-15,-5 2-2 0,-2 7 0 16,-5 9 0-16,-1 9 2 0,-3 13-1 15,0 3-1-15,1 5 0 0,-1 10 0 16,2 9 8-16,-2 8 2 0,-2 3 1 16,-3 5-1-16,-2 0-4 15,-1-2-3-15,-7-3 1 0,1-3-1 16,-8-5-2-16,0-1 2 0,0-6-2 15,1-3-2-15,4-1-1 0,3-8-6 16,2-3-1-16,2-2 0 0,3-3-7 16,0 0-5-16,6-7 4 15,6-7-2-15,3-7 17 0,8-8 0 16,2-7-7-16,2-3-20 0,1-7 8 15,5-5 9-15,-1 0 4 0,1-4 10 16,-1 1-3-16,-3 4 2 0,-1 6 36 16,-3 10-20-16,-4 12-2 15,0 13 0-15,-7 9-8 0,-2 11 1 16,-4 14 6-16,-4 14 6 0,-4 11 4 15,0 5-8-15,-7 2-9 0,-3-6-2 16,0-1-1-16,-2-4-4 0,0-2 0 16,1-8 3-16,0-5-5 0,-1-2-4 15,0-2-5-15,-1 0-14 16,-1 0-7-16,3-1-6 0,1 1-34 15,2-5-58-15,5-4-109 0,4-5-53 16</inkml:trace>
  <inkml:trace contextRef="#ctx0" brushRef="#br0" timeOffset="107047.388">18681 15962 779 0,'4'-10'0'16,"-4"0"322"-16,0 2-235 0,0 2-12 15,-5 1-20-15,-3 2-9 0,1 3-10 16,-7 2-10-16,0 12-14 0,-6 6-8 16,-5 7 3-16,4 5-3 0,-1 2-4 15,2-1 0-15,0-2 2 0,7-3-2 16,1-3 0-16,7-4 0 15,3-4-25-15,4-3-6 0,-1-6-9 16,4-3-6-16,4-3 17 0,3-2-10 16,2-2-17-16,1-6-13 0,-1-4 2 15,3-2-21-15,-4 0 15 0,2-2 36 16,0-1 30-16,-2-5 6 15,1-1 2-15,-1-3 27 0,2 1-2 16,-1 0 5-16,-1 3 23 0,-4 5-6 16,-3 8-7-16,-2 4 10 0,-4 4 12 15,0 1-10-15,0 0-21 0,-3 12-28 16,0 10 4-16,0 5 10 15,1 2-11-15,-1-3-5 0,1-4-2 16,0-2 0-16,2-3 0 0,0-5-41 16,0-2-7-16,0-1-40 0,0-3-35 15,2-2-66-15,3-4-45 0</inkml:trace>
  <inkml:trace contextRef="#ctx0" brushRef="#br0" timeOffset="107359.3886">18965 15852 800 0,'5'-14'0'16,"-5"7"279"-16,0 2-172 0,-5 3-44 15,-2 2-29-15,-4 4-11 0,-2 6-17 16,2 4-5-16,-2 3-1 0,4 0 0 15,2 0 2-15,2 0-3 0,3 6 1 16,0 0 1-16,1 2-2 16,2 1 1-16,-1-2 1 0,0-3-2 15,1 0-9-15,2-2 1 0,0-2 1 16,-3 0 9-16,0-2-2 0,0 1-4 15,-3-2 5-15,-2 0 0 0,-4-3 2 16,-7 0 0-16,-2-3-1 16,-3-2 1-16,-1-1 1 0,2-4-2 15,0-1-2-15,5 0-3 0,4 0-21 16,4-4-25-16,5-2-12 0,2-2-14 15,2-3-59-15,6-3-14 0,5-1-24 16</inkml:trace>
  <inkml:trace contextRef="#ctx0" brushRef="#br0" timeOffset="108014.5897">19237 15595 775 0,'3'-22'0'0,"-2"4"320"16,0 8-229-16,1 2-30 0,-2 5-7 15,1 3-12-15,-1 0-15 0,0 9-19 16,-1 14-5-16,-8 16 18 0,-7 18 8 16,-9 10-16-16,-1 3-9 0,-2 0-2 15,-2-2 1-15,2-8-2 16,4-9-1-16,5-9 0 0,7-11 0 15,10-5-11-15,2-5-3 0,3-3-8 16,9-5 4-16,1-4 6 0,2-5-6 16,5-4-4-16,0 0 5 0,1-3-3 15,-1-5-3-15,3-2 17 16,-3-2-3-16,-1-4-2 0,0-2 6 15,-2-3 4-15,1-3-5 0,-3-6 8 16,1 0-2-16,-3-2 0 0,0 2 0 16,-5 6 2-16,-4 7-3 15,-3 8 2-15,-5 6 7 0,-7 5 5 16,-9 13-8-16,-2 9-1 0,-2 8-5 15,2 1 2-15,4 1 0 0,3-4-1 16,5-2 0-16,6-3 2 0,4-5-2 16,1-1-5-16,5-4 5 0,4-4 0 15,2-1-2-15,1-5 2 16,3-1 0-16,2-4-7 0,-1 0-2 15,4-2 4-15,-2-5 5 0,3-2 0 16,-1-4 0-16,-1-4-2 0,-2-2 2 16,2-5 0-16,-2-4-3 0,2-1 2 15,2-5-8-15,0 1 10 16,-4 5 0-16,-3 7-2 0,-8 8 2 15,-5 8 22-15,-2 4 16 0,0 1-2 16,-1 2-18-16,-6 13-22 0,-4 10 6 16,-2 6 2-16,1 1-5 0,0-3 0 15,7-4 3-15,0-3-3 16,3-2 0-16,2-3-1 0,0-3 0 15,5 0 2-15,0-3-1 0,1-4-19 16,-1 0 4-16,1-4-11 0,1-3-24 16,1 0-40-16,2-5-63 0,-2-7-215 15</inkml:trace>
  <inkml:trace contextRef="#ctx0" brushRef="#br0" timeOffset="108186.19">19224 15745 788 0,'-4'-4'0'0,"4"1"391"0,0 2-324 16,5-3-12-16,4-7 1 0,7 1-31 16,6-1-12-16,5 1-8 0,1 2 0 15,1-1-10-15,0 6-67 16,0 3-13-16,-2 3-36 0,-3 6-110 15,-4-2-56-15</inkml:trace>
  <inkml:trace contextRef="#ctx0" brushRef="#br0" timeOffset="109028.5914">20014 15512 807 0,'-4'-2'0'0,"-2"2"329"16,-1 0-230-16,-5 6-34 0,-7 11-21 15,-7 12-1-15,-5 9 0 0,-3 9-15 16,-4 6-5-16,0 1-5 0,1 0-7 15,5 1-3-15,4-2-6 0,7-6-3 16,6-5 2-16,10-6-2 16,5-7-21-16,7-2-3 0,11-6-1 15,6-6-1-15,7-6-2 0,2-4-9 16,3-5-15-16,0-2-9 0,-2-5-44 15,-6-5-6-15,-8-1-4 0,-7 0-11 16,-6-4 18-16,-7 0 62 16,-7 1 28-16,-4-2 0 0,-6 2 14 15,-2 1 0-15,0 1 10 0,2 0 75 16,4 2-26-16,6 0 18 0,6 1 10 15,4 1-34-15,6 2-35 0,6 1 4 16,2 0 17-16,0 4 5 16,-1 2 1-16,-2 1-13 0,-2 6-10 15,-1 6 11-15,-4 5 11 0,-1 2-5 16,-2 6-5-16,-1 0-11 0,-2 1-8 15,1 0-1-15,-2-3-6 0,0-3-5 16,-2-2 4-16,-2-4-4 16,-2-2-60-16,-3 1-24 0,-3-4-71 15,-2 1-200-15</inkml:trace>
  <inkml:trace contextRef="#ctx0" brushRef="#br0" timeOffset="110338.9937">20068 15937 730 0,'10'-1'0'0,"1"1"248"0,-1 5-154 15,0 8-35-15,-3 2-16 0,-3 9-1 16,1 3-15-16,-3 4-8 0,-1 0-4 15,-1-5 1-15,-1-3-1 0,-3-2-5 16,-2-5 0-16,-1-2-3 0,-1-2-2 16,5-5-2-16,1-2-2 15,0-3 1-15,2-2-4 0,0 0-7 16,0 0-15-16,0-3 8 0,1-6-14 15,4-2-12-15,1-4 9 0,4 0 1 16,0-3-28-16,1 0 3 0,4-1 11 16,-3-2 7-16,4 3 32 15,-1-2 9-15,-3-1-2 0,0 3 0 16,-5 3 52-16,-1 3-11 0,-3 6 3 15,-3 5 3-15,0-1-20 0,2 2-22 16,-2 7-10-16,1 6 3 0,0 6 4 16,-1 5 9-16,0 1-9 15,-1-2 1-15,0-1-2 0,-2-3 0 16,1-4 0-16,2-3-1 0,1 0 0 15,5-3-6-15,3-1 6 0,3-3 0 16,-1-2-2-16,5-1 2 0,-1-2-21 16,1 0 11-16,-3-2 2 0,-1-3 4 15,-2-5 6-15,-3 0-2 16,-1-3 0-16,-3-3 2 0,-3-1-1 15,0-1-2-15,-9 0 2 0,-3 1 1 16,-3 0-7-16,-2 2-4 0,3 1 3 16,3 0 3-16,4 0 3 0,6 3 0 15,1 0 0-15,10-2-7 16,6 1 4-16,4 0 0 0,3 4 5 15,-2 3-2-15,0 1 0 0,-5 4-2 16,0 0 2-16,-1 0 0 0,-3 4 0 16,-2 1 0-16,-1 3-1 0,-1 1 1 15,-1 2 2-15,-2 3-2 16,0 3 9-16,-4 5-3 0,0 2-3 15,-1 3 1-15,-2-1-2 0,-3-1-2 16,-1-5 0-16,2-2 5 0,2-6-6 16,1-2 2-16,1-5-2 0,0 0-4 15,5-3 4-15,3-2 2 16,2 0 0-16,4-6-2 0,2 0-15 15,0-3-8-15,0 0 2 0,1 0-6 16,-3-4-4-16,-1-1 15 0,-2-1 4 16,-3-1 3-16,1-1 16 0,-2 3 1 15,-3-1 18-15,1 6 8 16,-3 4 1-16,0 2-12 0,0 3-9 15,0 4-13-15,1 9 0 0,0 4 64 16,3 2-56-16,1-1-11 0,3-6 5 16,2-1-4-16,3-6-12 0,-1-4 14 15,2-1 0-15,1-2 1 16,0-4-1-16,-2-3 7 0,0-2 7 15,-1-1 15-15,-1-2-6 0,0 0-11 16,-1-1 0-16,-1-1-5 0,-2 1-8 16,-2 0 2-16,-1 3 1 0,-1 3-3 15,-2 2 2-15,-3 6 2 0,2 1-4 16,-2 0 2-16,-4 9 1 15,-3 11 7-15,-5 13 0 0,-1 9 5 16,-1 9-15-16,-2 7 2 0,1 6 5 16,-1 5-7-16,-1 1 2 0,-2 0 3 15,-1-2-6-15,-2-5 3 16,2-5-2-16,1-5-21 0,4-7 10 15,2-5-3-15,3-9-15 0,2-7-11 16,0-7 2-16,4-8-18 0,0-3 6 16,1-3-4-16,-2-4 23 0,2 0 17 15,-2-8-14-15,3-4 11 16,-1-5 22-16,3-6 21 0,0-8 22 15,0-7-15-15,2-11-9 0,1-9-10 16,2-10-7-16,0-6-1 0,1-5-1 16,2-2-1-16,4 1 1 0,3 1 48 15,10 2-6-15,7 5-14 0,5 7-4 16,-1 9-4-16,0 16 1 0,-3 10-4 15,-1 9-5-15,-5 10-6 16,1 6-3-16,-4 5 11 0,-1 10 5 16,-1 9-5-16,-5 9-10 0,-5 11-3 15,-8 4-3-15,-4 5 6 0,-9-1-1 16,-10-4-2-16,-4-5 1 15,-7-1-1-15,-5-4 1 0,-4-3 0 16,0-1-5-16,2-6-2 0,-3-2-152 16,-1-9-42-16,-1-6-489 0</inkml:trace>
  <inkml:trace contextRef="#ctx0" brushRef="#br0" timeOffset="115518.2028">15572 9437 607 0,'-2'-1'0'0,"0"-1"119"16,-1-1-87-16,0 0-5 0,-1-1 16 15,-1-2 3-15,1-1-19 0,-1 1-12 16,1 0 4-16,2 1 1 15,-2 3-4-15,0 1-4 0,1 0-11 16,1 1-1-16,-1 1 0 0,1 2-6 16,2 4 6-16,0-2 0 0,0 0-10 15,5-1 3-15,1-1-15 0,1-2 44 16,2-1 58-16,-1 0-14 0,0 0-1 15,2-3-26-15,-5 1-13 16,0 2-11-16,0 0-6 0,-1-1-7 16,3 1-1-16,-1 0 1 0,0 0 0 15,2 1-3-15,0 2 2 0,1-2-1 16,0 1 0-16,1-1 0 0,0 0 2 15,1-1-2-15,1 0 0 16,0 0 3-16,1 0-4 0,2 0 2 16,-2 0 2-16,3-1-5 0,-2 1 4 15,-1 0 0-15,2 0-4 0,1 0 3 16,-3 2 0-16,3 1-2 0,-2-1 2 15,-2 1-2-15,0 1-2 16,2-2 6-16,-4 0-2 0,4-1-1 16,-1-1 0-16,-1 0 4 0,2 0 2 15,1 0 5-15,-3-2-9 0,2-1-2 16,-1 1 0-16,-6 1 5 0,3 1-5 15,-4 0 0-15,-1 0 0 0,2 0-5 16,-2 0 6-16,1 0 3 16,1 0-7-16,2 0 6 0,-3 0-1 15,6 0-3-15,-1-1 2 0,3-2 0 16,4 1-2-16,-2-4 2 0,0 0 4 15,-1 3-6-15,-1-2 1 0,-2 0 2 16,0 1-4-16,-1 1 4 16,-1-1-4-16,2 1 1 0,-1-2 2 15,2 0 1-15,1 1-2 0,1 0 0 16,2 2 4-16,3-2-5 0,2 1 2 15,1 0-2-15,1 0 1 0,-1 2 0 16,-1-1 1-16,-2 1-1 16,0 0 0-16,-2 1-1 0,-1 0 0 15,1 0 2-15,-2-1-1 0,0 1 0 16,1 0 0-16,1 0 1 0,1 0-1 15,2 0 0-15,-2 0 4 0,2 1-7 16,-1-1 2-16,0 0 2 16,0 2-2-16,0-2 1 0,-2 2 0 15,1-1 0-15,-1 1-1 0,-2 0 2 16,-1 1-2-16,0 1 2 0,1-1-1 15,1-1-3-15,1 2 4 0,3-1 1 16,-2-2-4-16,4 1 4 16,-3-2 0-16,3 0-3 0,2 0 1 15,-2 0 0-15,2 0 0 0,-3-1 0 16,-2-3 1-16,1 2-2 0,-4 0 1 15,1 0 3-15,-1 1-6 0,-1-2 6 16,2 3-3-16,-3-2 0 16,4-1 0-16,-1 1 0 0,0 1 0 15,1-2-3-15,-1 0 3 0,2 1 0 16,0-1 0-16,-1 1 3 0,1 1-3 15,1-2 0-15,-1 2 0 0,0 1 0 16,1 0 0-16,-3 0 0 0,-2 0 0 16,0 1-3-16,-1 2 4 15,0 2-2-15,-1-2 0 0,2 2 0 16,2 0-4-16,0 2 9 0,4-2-4 15,1-2 0-15,2 1 0 0,1-2 3 16,-2-1-4-16,2 1 2 0,-1-1 0 16,-1 1-2-16,-1 3 2 15,-2-1-1-15,-3 2 0 0,-1 2-3 16,-2-1 3-16,0 1 0 0,1-1-2 15,-1 2 1-15,0-3 0 0,0 0 2 16,0-3 2-16,1 0-3 0,2-1 0 16,0-2 2-16,1 0-2 15,-1 0 3-15,0 0 0 0,0 0-4 16,-2-2 2-16,0-1 0 0,0 3-1 15,-1-2 0-15,2 2 2 0,1 0-4 16,1 0 4-16,5 0-2 0,-1-1 0 16,3 0 0-16,-1 0 2 0,5-3-3 15,2 1 1-15,2 0 1 16,1-1-2-16,-1 1 2 0,-3-1 0 15,1 4-1-15,-5-3 0 0,1 3 1 16,-3 0-1-16,-2 0 0 0,1 0 0 16,-1 1 0-16,0 5-2 0,-3-1 2 15,1 0 0-15,-3-1-2 16,-1-2 2-16,0-2 0 0,-1 2 0 15,0-2 2-15,0 0-2 0,4 1 0 16,-2-1 0-16,0-4 0 0,1 1 0 16,-1-1 3-16,-1 1-3 0,0-1 0 15,-2-1 0-15,0 2 0 16,-2 1 0-16,-1-1 1 0,2 1-2 15,-1-2 1-15,0 1 1 0,2-1-2 16,1 0 1-16,1-1 1 0,2 1-2 16,1-1 1-16,-1 0-1 0,4 0-2 15,-4 0 5-15,-1 1-3 16,-1 0-2-16,-2 0 5 0,-4 3-1 15,0-2-2-15,-2 2 1 0,-1-1 1 16,-2 2-2-16,-2 0 0 0,-1 0 0 16,-3 0-4-16,2 0 6 0,-2 0-2 15,0 0-6-15,0 0 10 16,0 0-3-16,1 0 0 0,2 2-2 15,1-1 4-15,2 0-4 0,-1 0 4 16,1-1-3-16,-2 0-8 0,0 0 2 16,-1 0-7-16,-3 0-6 0,0 0 8 15,0 0-6-15,3 0-30 16,1 2-20-16,-1 1-32 0,2-2-190 15,-4-1-131-15</inkml:trace>
  <inkml:trace contextRef="#ctx0" brushRef="#br0" timeOffset="118934.6089">17983 16506 554 0,'0'-8'0'16,"1"4"188"-16,-1 1-115 0,0 2-22 15,1 0-29-15,0 1-13 0,0 0 5 16,0 0 12-16,-1 0 24 0,0-2 8 15,1 0 10-15,-1-1 10 0,0 0-31 16,0 0-1-16,0 0-3 16,-1 0-11-16,0 2-6 0,0 1-5 15,0 0-7-15,1 0-9 0,-2 0-6 16,-1 0 2-16,-1 2-1 0,-1 1-4 15,-2 6 7-15,-6 5-4 0,-2 1 0 16,-3 5 2-16,3 0 1 16,-3-1-3-16,1 5 2 0,3-1-1 15,-3 4 0-15,3 3 0 0,1-1 1 16,-2-2-2-16,2-2 2 0,-1-2 0 15,4-4-1-15,2 3 0 0,-3-5 2 16,6 0-2-16,-2 1 0 16,2 1 3-16,0-2-5 0,0 1 4 15,2-1 1-15,0-2-2 0,3 1 3 16,-2 0 1-16,-1-1 1 0,3 2 1 15,-2-3 0-15,2 3-1 0,0 4 1 16,0-4-2-16,1 0-3 16,0 1 2-16,-1-4-2 0,0 3-4 15,0-3 4-15,0-2 0 0,-1 3-3 16,2-6 2-16,-1 3 0 0,2-1-1 15,2 3 0-15,1-2 0 0,1 0 0 16,3 2 1-16,0-4 2 0,-1 2-4 16,0 0 2-16,2-2 3 15,-5-2-7-15,0 1 6 0,-2 0-3 16,-1-3 0-16,0 1 0 0,0-4 3 15,-1 3-4-15,0 1 2 0,1-1 0 16,-2-2-2-16,1-1 1 0,2-1 1 16,-1 0-2-16,-1 4 1 15,3-4 2-15,-3 0-4 0,1-2 2 16,-2 3 1-16,0-3-2 0,0 3 2 15,0-2-1-15,0-1 0 0,1 0-6 16,2-2 6-16,-3 2-20 0,0 1 5 16,0 4-24-16,0-4-51 15,0-1-7-15,0-2-56 0,0-10-256 16</inkml:trace>
  <inkml:trace contextRef="#ctx0" brushRef="#br0" timeOffset="122054.6144">18148 16793 541 0,'5'-12'0'0,"0"3"231"16,0-1-129-16,0 1-19 0,-1 4-18 16,-3-5 5-16,1 5 4 0,-1 1-9 15,-1-2-7-15,0 5-8 0,0 0-4 16,0-1-20-16,0 2-9 0,0 0-5 15,-1 0-11-15,-1 0 5 16,-4 7-5-16,-6 4-2 0,-2 11-4 16,-6 5 5-16,-4 7 0 0,0 4 0 15,0 3 2-15,2-1-3 0,4 1 2 16,5-5 0-16,3-4-2 0,6-3 2 15,4-5-2-15,7-3-2 16,4-1 3-16,4-2 0 0,2-7-15 16,3 1 2-16,4-9-4 0,-1-3 3 15,-1 0 15-15,0 0-2 0,-3-3-5 16,-1-1 12-16,-4-6-6 0,-4 2 0 15,-4-4 0-15,-3 0 6 0,-3-2 2 16,0-3 3-16,0-4-2 16,-6 1-5-16,-3 0-1 0,-5 2-1 15,-2 3 0-15,-3 2 5 0,0 1 0 16,1 3-2-16,0 4 5 0,1 1-10 15,2 0 0-15,2 4 0 0,4 0 1 16,2 0-1-16,3 1-56 16,2 0-15-16,2 2-56 0,0 0-45 15,5-3-145-15</inkml:trace>
  <inkml:trace contextRef="#ctx0" brushRef="#br0" timeOffset="123396.2166">18662 16878 757 0,'2'-14'0'0,"1"4"289"15,-2 5-214-15,-1 1-6 0,0 4-30 16,0 0-11-16,0 4-12 0,-1 13-6 16,-8 10 1-16,-2 7 4 0,-3 5 1 15,-1 0-7-15,0-3-2 0,-2-3-2 16,3-2-2-16,-1-7-4 15,2-4 2-15,3 0 0 0,2-10-1 16,1 2-9-16,1-3-17 0,3-6-23 16,3-1-16-16,0-2-43 0,6-10-59 15,0-5-75-15,2-3-100 0</inkml:trace>
  <inkml:trace contextRef="#ctx0" brushRef="#br0" timeOffset="123552.2169">18607 16920 509 0,'15'-34'0'16,"-3"2"208"-16,4 8-143 0,-5 10 4 15,-4 6 14-15,-3 8-23 0,0 3-16 16,2 11 16-16,0 10 14 15,2 8-23-15,-1 2-11 0,0 4-17 16,0-4-8-16,1-2-6 0,0-6-3 16,0-5-3-16,-1 0-4 0,-1-3 2 15,1-7-1-15,0-2-25 0,2-6-30 16,0-1-69-16,0-2-178 15,2-4-198-15</inkml:trace>
  <inkml:trace contextRef="#ctx0" brushRef="#br0" timeOffset="123786.2173">19103 16744 740 0,'1'-11'0'16,"-1"11"308"-16,-2 0-238 0,-8 10-26 16,-4 12-24-16,-7 10 3 0,-6 6-2 15,0 4-8-15,-1-2-6 0,0-2-4 16,1-5-3-16,0-2 0 0,1-5 2 15,2-4-2-15,1-3 0 16,5-4 2-16,6-5-3 0,5-4-32 16,6-3-2-16,2-3-57 0,11 2 3 15,4-13-104-15,6-3 6 0,3-6-12 16,2 1-120-16</inkml:trace>
  <inkml:trace contextRef="#ctx0" brushRef="#br0" timeOffset="123942.2176">18994 16931 410 0,'26'-40'0'0,"-1"-4"243"0,1 1-135 16,-2 1-23-16,-4 9-1 0,-6 8-14 15,-6 15-16-15,-5 10-27 0,-3 5-14 16,-1 19 38-16,-8 10-4 0,-5 8-10 15,-4 8-24-15,0-1-5 0,-1-1-7 16,2-4 8-16,1-3-5 16,2-7-6-16,3 0 4 0,3-2 1 15,1-4-3-15,4 2-78 0,1-7-26 16,2-3-163-16,3-2-71 0</inkml:trace>
  <inkml:trace contextRef="#ctx0" brushRef="#br0" timeOffset="124363.4183">19412 17009 622 0,'11'-16'0'16,"-7"1"257"-16,-4 7-103 16,-7 1-50-16,-7 2-35 0,-6 3-33 15,-3 2-4-15,-4 9-13 0,-3 6-4 16,-1 4-5-16,2 1-4 0,3 3-5 15,4 2 0-15,6-2-1 0,2 1 0 16,5 4 0-16,2-7 3 16,4-1-3-16,3-1-3 0,3-4 2 15,4-3-35-15,2-4 22 0,3-7-1 16,2-1-7-16,2 1 6 0,1-6-15 15,2-2-19-15,0-2 19 0,1-4 7 16,-2-4-9-16,-1 0 9 16,-2 1-22-16,0-2-10 0,-2 1 39 15,-4 0 18-15,0-6 0 0,-5 5 15 16,0 5 26-16,-2 4 17 0,-2 5-6 15,0 4 7-15,0 0-25 0,0 12-28 16,-3 7-3-16,-2 3 8 16,-1 5-6-16,2-3-5 0,2-4-2 15,-1-3 2-15,3-2-2 0,3-3-43 16,1 1 28-16,2-3-67 0,-1-4-41 15,3-6-14-15,-1 0-32 0,1-2-306 16</inkml:trace>
  <inkml:trace contextRef="#ctx0" brushRef="#br0" timeOffset="124675.4189">19661 16953 768 0,'0'-18'0'0,"-3"7"289"16,-1 0-187-16,-2 8-44 15,-1 1-24-15,-2 2-19 0,-3 8-6 16,-1 7-6-16,-2 4 0 0,3 1-1 15,2-3 2-15,3 1-6 0,4-2 3 16,4-1-1-16,-1 4 0 0,7-1 0 16,0 0 1-16,-1-1-1 15,3 0 0-15,-3 0 1 0,1 1-1 16,0-1 0-16,-1 1 0 0,-2 2 0 15,-4 1 0-15,-1-2 4 0,-8-2-4 16,-6-3 0-16,-5-6 6 0,-3 2-6 16,-2-7 0-16,-3 3 10 0,4-4-12 15,1-2 4-15,2 0 0 16,7-2-2-16,3-5-24 0,4 3-16 15,5-10-34-15,2 4-4 0,5-5-47 16,2-7-142-16,3 0-78 0</inkml:trace>
  <inkml:trace contextRef="#ctx0" brushRef="#br0" timeOffset="125283.82">19906 16683 748 0,'0'-13'0'16,"2"7"308"-16,-2 1-196 0,0 5-35 15,0 9-58-15,-2 11-19 0,-4 11 0 16,-1 9 52-16,-4 9-28 0,-2 0-12 16,0 9-2-16,-3-3-6 0,-1-1-4 15,-4-1 0-15,3-5 8 0,-1-6-9 16,2-6 2-16,6-8 2 15,5-6-4-15,6-5 2 0,2-3-2 16,7-5-7-16,2 0-4 0,3-5 1 16,1-4-8-16,1 1 3 0,-1-4 1 15,0-5 2-15,0-4 7 0,-2-2-4 16,-1-1 4-16,0-6 4 15,-4 2 4-15,0-10-4 0,2 3 5 16,-3 1-3-16,1-4 0 0,-1 2 0 16,-1 8 0-16,-2 0 0 0,-3 11 0 15,0 4 3-15,-1 3 1 0,0 4 17 16,-6 15-14-16,-5 7-9 15,-3 12 4-15,3-1 6 0,1-2-8 16,3-3 0-16,3-4 2 0,3-5-2 16,1-3 0-16,2-4 0 0,3-6-3 15,1 2 5-15,1-7-4 0,3-4-2 16,0 0 2-16,1 0-6 15,2-10-7-15,1 3 4 0,3-8-5 16,1 3 3-16,2-1 0 0,-2-7-1 16,-1 0 9-16,0-7 6 0,-1 1 0 15,-2-2-2-15,-1 2 2 0,-2 4 5 16,-3 8-4-16,-2 6 6 15,-2 8 2-15,-1 6-6 0,-2 11 12 16,-1 6 5-16,0 4-7 0,-6 6-5 16,3-5-8-16,0-6-2 0,1-3 2 15,2-4 1-15,0-8-2 0,0 2-21 16,2 0-22-16,0-8-49 15,0 0-7-15,0-1-137 0,-1-6-207 16</inkml:trace>
  <inkml:trace contextRef="#ctx0" brushRef="#br0" timeOffset="125439.8203">19830 16880 795 0,'5'-11'0'0,"13"4"193"0,7-1-155 15,6 3 0-15,5 0-7 0,-1 1-17 16,-1 1-17-16,-2 3-71 15,-6-1-165-15,-2-2-375 0</inkml:trace>
  <inkml:trace contextRef="#ctx0" brushRef="#br0" timeOffset="126204.2217">20522 16828 706 0,'8'-16'0'0,"-1"3"284"0,0 1-169 15,-4 4-31-15,-2 6-23 0,-1-1-23 16,0 3-18-16,-1 3-4 16,-8 11 15-16,-10 12-13 0,-7 9-13 15,-6 8-8-15,-2 3 6 0,2-1 2 16,1-3-6-16,7-1 2 0,3-4 2 15,5-3-4-15,6-5 1 0,7 0-1 16,3-7-5-16,7 2 0 16,6-7-11-16,4-5-9 0,5 0 9 15,4-7-8-15,1-5-30 0,1 1 2 16,0-8 0-16,0-5-27 0,-1-2-33 15,-4 0-19-15,-5-4-9 0,-5-2 53 16,-5 0 79-16,-7-2 15 16,-3 6 23-16,-8 0 4 0,-4 0 12 15,-3 6-4-15,3-2-2 0,0 5 16 16,3 0 13-16,5 4 2 0,1-2 10 15,5 3-27-15,2-6-19 0,6 4-24 16,5 0-2-16,3-2-4 16,2 6 1-16,0 0 0 0,0 4-2 15,-4 6-1-15,-2 8 0 0,-3 2 4 16,-4 3-3-16,-1 2 13 0,-4 1 2 15,0-1-1-15,-4 3-4 0,0-4-7 16,0-3-7-16,-3 1 2 16,2-8 5-16,1-1-6 0,-2-3-7 15,2-1-15-15,0-4-29 0,0 2-10 16,1-3-14-16,0-4-125 0,1-1-33 15</inkml:trace>
  <inkml:trace contextRef="#ctx0" brushRef="#br0" timeOffset="127421.0237">20722 17067 567 0,'1'-2'0'16,"2"2"189"-16,1 2-127 15,1 5 3-15,1 6 24 0,2 1-25 16,1 5-17-16,0 6-18 0,-1-1-10 15,0 0-7-15,-2 1 0 0,-2-4 1 16,-4-4 4-16,0-3-3 0,-5-2 1 16,-1-7-3-16,-1-2 1 15,1 4-4-15,1-7 0 0,3 0-4 16,1 0 0-16,1-10-6 0,3 1 1 15,4-7 0-15,3-6 0 0,3 1-3 16,2-3 0-16,3-5-11 0,1 3-1 16,-1-1-3-16,1 1-14 15,-3 4 3-15,1 2 1 0,-3 4-12 16,-4 3 12-16,-3 5 0 0,-2 4-18 15,-1 4-27-15,-3 0 9 0,1 0 29 16,-2 2 30-16,0 4 5 0,2-2 0 16,-2 9 0-16,0 1 10 0,-4 3 33 15,-2 5-7-15,-1 2-5 16,0 1-2-16,0 0 3 0,2 0-2 15,2-5-9-15,3 3-5 0,0-6-8 16,4 0-8-16,2-2 0 0,2-1 6 16,0-7-8-16,3 1 2 0,-1-4 0 15,-1-2 0-15,2-1 0 16,-2-1 2-16,-1-7-4 0,-1-3 4 15,-3-3 9-15,-2-3 20 0,-1-3 7 16,-1-6-23-16,0 0-6 0,0-3-3 16,0 2-4-16,0-1-4 0,0 2 3 15,4-1 0-15,3 4-2 16,0 5 0-16,3 5 1 0,0 2 0 15,1 5 1-15,1 2-2 0,0 2 0 16,-2 3 1-16,-1 8 0 0,0 0-3 16,-4 5 4-16,1 3 1 0,-2-4-4 15,-1 6 3-15,-1-3 0 0,1-2-2 16,-1 3 2-16,2-2-3 15,-2-2-5-15,2-1-7 0,-1-1-8 16,2-6-5-16,1 0-3 0,-2-4-2 16,4-2-16-16,-1 0 7 0,0-7-4 15,3-2-29-15,-3-1 34 0,2-2 18 16,1-1-4-16,-2 1 17 15,2 5 9-15,-4 1 0 0,-1 6 0 16,-1 0 25-16,-1 5 13 0,1 6 8 16,-1 0-13-16,0-2-11 0,3-3-10 15,1 1-10-15,-1-4 10 0,5-3 1 16,1 0 20-16,1-10-2 15,2 1-12-15,-1-2-4 0,1-4 9 16,-2 0 0-16,-1 0 0 0,2 1-12 16,-7 4-6-16,1-1 1 0,-3 3 0 15,-3 5 0-15,0-2 2 0,-2 5-11 16,3 0 1-16,-3 3-2 15,0 9 4-15,-4 8 6 0,-5 6 4 16,-3 5-3-16,-2 10-2 0,-1 7-5 16,1 1-1-16,1 11 0 0,2 2 6 15,4 1-7-15,1-1-12 0,3-9-2 16,-2-9 0-16,0-8-1 15,3-7 3-15,-4-5 5 0,2-5 8 16,-1-6 0-16,-4-4-7 0,2-2 6 16,-3-7 2-16,0 0-2 0,0-3 0 15,2-7 1-15,1-5-12 0,2-5 11 16,3-3-1-16,2-8 1 15,4-3 0-15,3-6 1 0,3-11 0 16,0-7-1-16,1-6 3 0,5-1 4 16,0 1 16-16,3 4-1 0,4 1 1 15,2 1-10-15,1 5 3 0,1 5-8 16,-4 12 1-16,-1 8-1 0,-2 11 6 15,-3 12-2-15,1 5-5 16,-1 10 3-16,0 13 6 0,-5 3-7 16,-4 7-3-16,-8 4 5 0,-1-1-6 15,-8 0-3-15,-5-4 1 0,-3-3-1 16,-4-2 0-16,-3-6 2 15,0-4-3-15,2-2 0 0,1-6-21 16,2 3-28-16,4-9-86 0,7-1-64 16,3-2-165-16</inkml:trace>
  <inkml:trace contextRef="#ctx0" brushRef="#br0" timeOffset="127686.2243">21723 17010 851 0,'16'-15'0'15,"-5"10"231"-15,-7-1-167 0,-2 3 8 16,-2 3-25-16,0 2-30 0,-7 7-11 15,-5 7 2-15,-3 1 1 0,-4 1-11 16,5 1 4-16,3-4 2 16,7-1-6-16,2 1 4 0,2 2 0 15,2-3-2-15,2 5 0 0,3 4 1 16,0-4-2-16,-3 3 2 0,-4-1 1 15,0-1-2-15,-5-1 0 16,-4-1 1-16,-5-7-2 0,-1 1 2 16,-5-3 0-16,0-6-1 0,-1 4-32 15,2-7-23-15,2-1-95 0,1-7-112 16,1-4-268-16</inkml:trace>
  <inkml:trace contextRef="#ctx0" brushRef="#br0" timeOffset="127935.8247">21806 16538 691 0,'13'-1'0'0,"0"4"289"0,-1 12-187 15,0 11 0-15,0 12-29 0,-1 11-13 16,-2 8 14-16,2 9-25 0,-1-1-20 15,-3 3-11-15,0 5-7 0,-7 0-4 16,-3-1-6-16,-4-3 3 16,-9-3-5-16,-4-3-11 0,-3 3 2 15,-3 1-3-15,0-6-9 0,-2-5-22 16,-6-8-25-16,0-14-50 0,-4-7-98 15,-2-6-396-15</inkml:trace>
  <inkml:trace contextRef="#ctx0" brushRef="#br0" timeOffset="128762.6261">22130 16794 883 0,'-8'-7'0'0,"2"4"241"16,4 0-159-16,2 3-37 0,0 0-31 16,9 0-18-16,8 0 8 15,8 1 42-15,8-1-13 0,6 0 0 16,2 0 1-16,2 0-4 0,-5 4-10 15,-5 1-7-15,-6-2-6 0,-8 2-1 16,-6-1-5-16,-3-2-2 0,-3 1 2 16,0-3 1-16,-1 3-3 15,4 0 2-15,4 0-4 0,1 3-22 16,5-4 2-16,-2 1-17 0,1-2-23 15,-5-1 21-15,-2 0 16 0,-3-2 13 16,-4-3 12-16,-3-5 2 0,-2 1 0 16,-3-3-1-16,-6 0 2 0,-2 2-3 15,-1 1 2-15,-4 2-1 16,1 1 0-16,-1 0-2 0,5-2 2 15,0-1 2-15,2 1 2 0,3 1-6 16,-1 0 2-16,4 2 0 0,1-1 16 16,0 1-2-16,1 4 8 0,1 1 4 15,0-2-11-15,0 2-11 16,5 2-7-16,4 3-2 0,3 4 10 15,5 7-4-15,1-1-2 0,-1 3 1 16,-2-4-1-16,1 1 1 0,-4 2 0 16,-6-5 5-16,1 5 2 0,-6-2 7 15,-1 2 5-15,-6 5 2 16,-6-1-6-16,-4-2-9 0,-2 2-6 15,-1-3 0-15,-1 1 4 0,0-2-5 16,3-4-9-16,-1 1-28 0,1-8-44 16,5 0-18-16,0-4-139 0,2-2-700 15</inkml:trace>
  <inkml:trace contextRef="#ctx0" brushRef="#br0" timeOffset="129339.8271">23195 16414 681 0,'9'-19'0'15,"-1"3"206"-15,-4 3-78 0,-1 5-42 16,-3 1 8-16,0 4-13 0,-2 3-18 16,-3 3-19-16,-5 16-26 0,-4 16-8 15,-3 20 12-15,-4 11 6 0,4 16-4 16,3 0-9-16,1 2-9 15,3-4-2-15,0-10-1 0,1-12-4 16,0-11 2-16,-6-8 1 0,2-9-3 16,-1-3 0-16,-5-7 1 0,0-4 0 15,0-5-1-15,-3 0 2 0,1-8-2 16,-3 2 2-16,0-3 0 0,0-2-2 15,-2-4-1-15,3-4 2 16,-2-4-12-16,1-3 6 0,-2-2-3 16,1-4 2-16,-1-1 2 0,4-3-6 15,2-1-26-15,8 2-19 0,6-7-14 16,6 4-44-16,7 1-40 0,4 0-155 15</inkml:trace>
  <inkml:trace contextRef="#ctx0" brushRef="#br0" timeOffset="129605.0276">22939 16257 864 0,'11'-15'0'0,"9"-2"231"15,9 1-143-15,7 0-11 0,7-2-7 16,5 3-13-16,0 0-8 16,-3 6-14-16,-3-3-18 0,-8 3-10 15,-4 1-5-15,-5 3 1 0,-5 3-2 16,-5 2-2-16,-3 0 0 0,-4 0-25 15,-2 4-31-15,0 3-9 0,-4 1-9 16,-2 2-58-16,-6 6 11 16,-10 5-99-16,-9 7-326 0</inkml:trace>
  <inkml:trace contextRef="#ctx0" brushRef="#br0" timeOffset="131087.0302">23264 16744 920 0,'3'-7'0'0,"0"6"123"15,-2-5-57-15,0 7-19 0,-1 11-18 16,0 5 27-16,-6 14-13 16,-3-3-18-16,-4 2-14 0,1 2 2 15,2-6-5-15,2-4-3 0,6-2 0 16,2-3-6-16,2-5-3 0,6 0 7 15,0-3-6-15,4-6-7 0,0-1 3 16,0-2-1-16,1-2-5 16,0-5 12-16,0 2-4 0,5-2-11 15,-1-6 1-15,0 1-7 0,1-5-14 16,-2-4 9-16,-2 0 14 0,0-4-2 15,-4 0 10-15,-2 0 2 0,-2 0-1 16,-4 3 8-16,-1 6-1 16,1 3 12-16,-2 7 13 0,0 5 2 15,2 0-7-15,-2 1-2 0,0 11-11 16,0 7 1-16,-2 7 15 0,0 1-10 15,-1-1-12-15,3-4 1 0,0-1-2 16,0-8-6-16,0 2 5 16,2-7-2-16,1 1 0 0,0-2-2 15,3-4 2-15,3-1-25 0,3-1 9 16,-2 0-14-16,4-3-11 0,-4-1 9 15,0-5 7-15,-1-1 10 0,0-2 16 16,-2-3 0-16,0-2-2 16,6 0 2-16,-3-5-3 0,3-4 2 15,0 2 0-15,-2-5 0 0,-2 7 4 16,-2 9 3-16,-5 2 1 0,-1 11 13 15,-1 5 3-15,0 15-13 0,-5 8 9 16,0 11-1-16,-6 0-14 0,4-1-3 16,0-1 0-16,-1-6 0 0,3-4-1 15,0-6 5-15,0-4 0 16,1-6 7-16,-2-4 4 0,4-3-7 15,-1-4-4-15,0 2 4 0,2-2-5 16,-1 0-4-16,2-2 3 0,0-6-5 16,0-6-12-16,0 0-7 15,7-3-5-15,2-6-5 0,4 2 14 16,0-5 8-16,2-3 1 0,1 0 9 15,-1-2-4-15,1 2 1 0,-3 4 1 16,-1 9 0-16,-2 3 9 0,-2 13 3 16,0 2 0-16,-1 10 5 15,0 13 10-15,-2 4-5 0,-4-1-7 16,2 1-7-16,-2-2-5 0,-1-8-1 15,0 0 1-15,0-6-1 0,0-4-2 16,-3-6 0-16,2 0 3 0,0-3-3 16,-1 0 0-16,2 0 4 0,0 0-6 15,2-3-31-15,3-2-17 16,2-7-4-16,3 0 17 0,4-5-6 15,-1 0-3-15,2-4 32 0,-2 2 7 16,-2 0 7-16,0 7 0 0,-1 6 3 16,-5-1 1-16,1 7 4 0,-3 7 4 15,0 9 10-15,-1 9 6 16,-1 6-16-16,-1-1-11 0,3-2 2 15,1-6-6-15,1-2-7 0,2-2-1 16,-1-10-3-16,2 0 4 0,-5-8 13 16,2 0-3-16,-1-4 0 0,1-2 0 15,2-4 3-15,-2-4-3 16,4 2 0-16,-2-6 6 0,3-1-6 15,0-2-1-15,-2-4 2 0,-1-4-2 16,1-2-3-16,2-2 4 0,0-9 0 16,3-2 0-16,-3-6 2 0,5-1 5 15,-3 2 26-15,3 1 6 0,-2 4-9 16,-3 4-6-16,1 8-1 15,-6 11-6-15,-1 8 3 0,-1 13 1 16,-3 7-13-16,-1 22-12 0,-9 16 8 16,-2 12 20-16,-2 4-18 0,0 2-3 15,-1-7-5-15,1 1 4 0,-2-7 3 16,4-9-7-16,3-3 4 15,-4-10-4-15,5-1-9 0,0-7 4 16,-2-2-6-16,2-3-9 0,0-5 11 16,1-1 0-16,2-5-12 0,4 0-5 15,1-2-20-15,3-2-14 0,5-3 25 16,5-3 1-16,2-5-11 15,0-1 12-15,0-5 6 0,1-7 19 16,-1 2 16-16,0-3 11 0,0-3 16 16,0-1-10-16,4 3 1 0,2 0-9 15,-3 7-9-15,2 1-1 0,-2 7-3 16,-1 7 3-16,3 4-3 15,-6 8 1-15,-4 10 15 0,0 5 8 16,-10 2 6-16,0 4 5 0,0 4-9 16,-10-2 2-16,-4 1-3 0,-6-6 0 15,-2-2-7-15,-3-3-5 0,-1-6-7 16,1-2-6-16,-1-4 0 15,6-1-1-15,1-3-2 0,1-1-18 16,3-3-28-16,0-1-29 0,2-3-24 16,5-4-17-16,1-1-130 0,-1-4-56 15</inkml:trace>
  <inkml:trace contextRef="#ctx0" brushRef="#br0" timeOffset="131523.8309">24357 16806 700 0,'1'-8'0'0,"-1"5"281"16,0 2-163-16,-1 1-3 0,-9 0-44 15,-5 14-15-15,-2 7-12 0,1 9-12 16,-1 5-15-16,9 0-13 0,0-3 1 15,3 1-2-15,5-6-6 16,4-4 6-16,4-5-2 0,3-3-1 16,0-1 0-16,0-7 3 0,4-1-5 15,-1-8 4-15,2-2 1 0,2-3-3 16,-3-7 0-16,3 2 4 0,-3-8-1 15,1-1 4-15,0-1-6 0,-5-5-1 16,0-4 0-16,-2-3 2 16,-6 0-2-16,-3 0-1 0,-5 3 1 15,-13 7-25-15,-2 6 11 0,-4 6-19 16,-4 4-38-16,1 7-9 0,-3 1-74 15,-2 2-215-15</inkml:trace>
  <inkml:trace contextRef="#ctx0" brushRef="#br0" timeOffset="132241.4323">23293 17374 850 0,'-4'-9'0'15,"-5"4"225"-15,-2-4-121 0,-6 9-42 16,-3 12-5-16,-5 9-9 16,-4 22-6-16,-3 9-10 0,-2 4-6 15,0 5-7-15,1-9-2 0,-1-6-9 16,4-5-1-16,3-7-5 0,7-5-2 15,11-4 0-15,7-4 3 0,5 0-5 16,14-6 1-16,8 0 0 0,9-6-5 16,7 1 2-16,7-5-4 15,-1-5-8-15,0 0 8 0,-3-7-12 16,-4-1-56-16,-4-4 29 0,-11 0 21 15,-8-5 1-15,-7-4-15 0,-10-1 4 16,-7 0-2-16,-10 1 2 16,-6 0 4-16,-2 3 17 0,-3 2 15 15,1-1 0-15,3-1-2 0,6 3 3 16,6 1 11-16,5-2 3 0,7 5 2 15,5 1-10-15,6 5-1 0,6 3 9 16,3-2 7-16,1 4-2 16,1 1 12-16,1 2 1 0,-2 5-2 15,-1-1-9-15,-4 5-8 0,-5 4 0 16,-3 4 3-16,-4 5 7 0,-3 0 2 15,-1 4-11-15,-4 1-1 0,0-3-8 16,-1 4-2-16,1-5-3 0,0-6-1 16,-1-1 0-16,1-4 2 0,-1-3-2 15,0 0-16-15,-1-3-2 16,0-4-11-16,1-2 1 0,-1 0-8 15,3-2-22-15,0 0-9 0,3-1-24 16,0-2-129-16,0-6-161 0</inkml:trace>
  <inkml:trace contextRef="#ctx0" brushRef="#br0" timeOffset="132818.6333">23468 17570 632 0,'11'-2'0'0,"-2"1"278"16,1 7-133-16,-2 6-57 0,2 7 8 15,0 8-36-15,0 4-12 0,-1 1-11 16,0 3-6-16,0-3-10 0,0-6-14 16,1 2 2-16,-4-5-6 0,-2-3-6 15,-3 0 6-15,-1-3 1 0,-6-3-5 16,-5 0 2-16,-1-4 5 15,-2-3-6-15,-1-2 0 0,1-5 4 16,2 0-7-16,6 0 6 0,1-5-3 16,5-4 0-16,0-7-2 0,8-1 1 15,4-3-24-15,2-4 12 0,3 0-13 16,0-3-13-16,-1 0 10 15,2-1-2-15,-4-2-10 0,2 3 26 16,-3-1 9-16,2 7 3 0,0 2 6 16,-3 2-1-16,2 8-3 0,-2 0 2 15,0 7 3-15,-2 2-5 0,-3 0 2 16,-4 2 9-16,-1 7-13 15,-2 5 6-15,-9 6 13 0,-1 6-5 16,-5 4 0-16,0 1-8 0,5-2 3 16,3 0 3-16,3-7-7 0,4 2-4 15,3-5 4-15,4-4-1 0,7 2-6 16,-3-8 7-16,5-1-2 15,0-3 0-15,1-2 0 0,-1-2 4 16,0-1-4-16,1-3-1 0,-1-6 2 16,0-3-2-16,1-2 2 0,-7-9 10 15,1-3-6-15,-7-3 2 0,-5-5-6 16,1 3-2-16,-7 4 2 15,-1 1 3-15,-1 6-5 0,-1 8 2 16,-2 3-1-16,1 5 0 0,0 4 0 16,0 6 0-16,1 2-35 0,3 7-7 15,1 1-48-15,2-7-90 0,2 3-120 16</inkml:trace>
  <inkml:trace contextRef="#ctx0" brushRef="#br0" timeOffset="133520.6344">23950 17706 618 0,'0'0'0'16,"0"0"378"-16,-2 6-247 0,-3 2-61 16,0 8-4-16,0 2-12 0,1-2-23 15,4 2-10-15,0-5-8 0,1 1-9 16,2-5-6-16,0-1 4 15,1-1 1-15,-2-4-3 0,4 0-10 16,-3-3-1-16,4-1-16 0,-1-4 2 16,-1-2-4-16,3 2-11 0,1-5-12 15,2 1-18-15,1-1 1 0,-2-2 19 16,0 7 4-16,0-2 34 15,-5 6 13-15,-1 1 11 0,-1 0 25 16,0 5 5-16,0-4-9 0,1 1 3 16,-1-2-2-16,2 2-1 0,3-2 0 15,0 0-10-15,4 0-7 0,-2-9-6 16,1-1-1-16,0-3-5 0,0-3 5 15,-1 4 0-15,4 0-6 16,-7 4-3-16,0 7 0 0,-7-2 7 16,0 3-8-16,1 7 2 0,-1 2 12 15,0 7-2-15,-1 2 0 0,-6 6-5 16,2 3-7-16,-3 7 2 0,4 5 5 15,-5 2-8-15,1 2 4 0,-2 2 3 16,-5-7 8-16,1 3 1 16,-4-5-11-16,4-2-5 0,-2-2 4 15,-1-8 2-15,7 0-4 0,-3-5-28 16,4-4 11-16,3-6-8 0,3-1 14 15,-2-6 2-15,3-2 5 16,0-8 5-16,-7-8 2 0,6-4-6 16,-1-4 2-16,3-5 1 0,1-7 0 15,6-3-1-15,3-4 0 0,9-6-4 16,6-5-11-16,4-5-28 0,6-4 19 15,-3-2 28-15,6 1-5 0,-1 4 4 16,0 9 23-16,-5 9-7 16,-5 14 16-16,-5 9-2 0,-2 9-1 15,-1 10 2-15,-3 10 6 0,-1 10-16 16,-3 6-5-16,-9 3 1 0,-2 4-3 15,-15 5-9-15,-7-1 3 0,-9 0-6 16,-10-6-7-16,-2-4 6 16,-5-3-1-16,1-3-19 0,1-3-32 15,0-4-44-15,-2-8-83 0,-1-6-170 16</inkml:trace>
  <inkml:trace contextRef="#ctx0" brushRef="#br0" timeOffset="136749.8402">19820 9898 230 0,'7'-3'0'16,"0"1"57"-16,-1-1-17 16,0-1 6-16,1 1 2 0,-4-1 1 15,0 0 27-15,-2-2-7 0,-1 1 8 16,0-2-18-16,-1 0-31 0,0 0 0 15,-3 0-18-15,1 3-3 0,-1-1-4 16,2 0-4-16,0 1 2 16,-3 0 2-16,2 0-3 0,-2 0 0 15,3 1 53-15,1 1-4 0,-1 1-7 16,0 0-17-16,1 0-21 0,-2 1-1 15,-2 2-6-15,0 5 0 0,0 1 6 16,0-5 0-16,3 0-4 16,2-3 0-16,0 1 8 0,0-1-7 15,0 0 0-15,0 1 6 0,0-1-5 16,0 1 4-16,0 0-5 0,0 2 0 15,-1 1-6-15,0-4 7 0,1 6-1 16,0-2-1-16,0-2 1 16,0 3 0-16,1-3 1 0,2 0-1 15,-1 1 12-15,1-3 8 0,-1 0-2 16,-1 0-10-16,2 0-1 0,0 0 3 15,3 1-6-15,2 1-1 0,2 0 1 16,2-1-5-16,1-1 2 16,2 2 2-16,1-2-4 0,1 1 2 15,0-1 2-15,2 0-5 0,-1 0 4 16,3-4-1-16,-2 2-1 0,-1-1 22 15,1-1-2-15,-2 3-6 0,2-1 0 16,0 0-9-16,2-1 3 16,2 1-1-16,-1-1-2 0,-1-1-1 15,0 4-4-15,-2-3 0 0,1 3 0 16,-2 0 4-16,0 0-5 0,1 0 1 15,-1 0 0-15,-1-2 2 0,-1 1-2 16,1-1 0-16,-1-1 3 0,1 1-4 16,-1 0 2-16,-1 0 1 15,2 2-2-15,0 0 0 0,0 0 1 16,2 0-3-16,0 1 3 0,2 3 0 15,1 1-2-15,0 2 2 0,0 1 2 16,0-1-6-16,-2 0 6 0,-1-3-4 16,-4-1-2-16,-2-3 6 15,-1 0-3-15,-2 0-2 0,-2 0 4 16,2 0 2-16,-2 0-4 0,0 0-1 15,2 0 1-15,1-3 0 0,3 3 0 16,0 0 0-16,2-1-2 0,-2 1 4 16,-1-1 1-16,1 1-4 15,-2 0 2-15,1 0 1 0,1 0-4 16,4 0 4-16,0 0 0 0,1 2-3 15,2-2 2-15,2 0 1 0,-1 0-1 16,1-1-1-16,-2-2 0 0,1 2 4 16,-1-1 1-16,-2 2-3 0,-1 0-1 15,-3 0 4-15,1 1-4 16,-2-1-1-16,2 1 0 0,1 2 0 15,-3-2 0-15,0 0 0 0,0-1 2 16,0 0-3-16,2 0 2 0,1 0 5 16,-2 0-1-16,-1 0-2 0,-3 0-1 15,-3 0 2-15,0 0-1 16,3 0-1-16,-1 0-3 0,1 0 2 15,1 0 1-15,0 0-2 0,2 0 0 16,1 0 1-16,1 0-1 0,1 0 0 16,0 0 6-16,0 0-6 15,-1 0 0-15,-1 3 0 0,0-2 0 16,-2 2-2-16,0-2 3 0,-3 0-2 15,1 0 1-15,-4-1 1 0,0 0-2 16,-2 0 2-16,2 0 0 0,-2 0-2 16,2 0 0-16,1 0 1 0,1 0 0 15,2 0 0-15,2 0 4 0,0 0-4 16,0 0-1-16,2 0 3 15,0 0-4-15,0 2 4 0,1-1-1 16,-1-1-1-16,0 0-5 0,1 0 7 16,-2 0-2-16,3 0 0 0,0 0 2 15,-1 0-2-15,1 0-1 0,-2-3 1 16,1 3 0-16,-1 0 1 15,-2-2 1-15,0 2-4 0,-2 0 4 16,0 0-3-16,-1 0 1 0,1-1 0 16,-2 1 3-16,2-4-2 0,-1 1 1 15,0-4 0-15,-1 2 1 16,0 0 0-16,-3 0 0 0,5 2-4 15,-2-1 2-15,2 4 0 0,0-2-2 16,1-1 1-16,3 3 0 0,-3-2 0 16,1 2 0-16,-2 0 0 0,-2-2 0 15,-1 1 0-15,-2-1 2 0,-1 0-2 16,0-1 0-16,-2 3 7 15,-1-1-6-15,0 1 4 0,-2-1-5 16,4 1 0-16,3 0 0 0,0 0-1 16,-1 0 0-16,-2 0 1 0,1 0 2 15,0 0-4-15,3 0 4 0,2 0-1 16,3 0-1-16,1-1-1 15,-1-1 1-15,0 0 0 0,-4 0 2 16,-2 2-1-16,-4 0-1 0,-3-2-1 16,0 2 4-16,0-1-6 0,0 1 6 15,0 0-3-15,2 0 0 0,3 0-1 16,1 0-1-16,2 0-2 15,2 0 8-15,-3 0-3 0,0 0-5 16,0-2 7-16,-4 0-3 0,0 1 0 16,-1 1 0-16,-2-2 0 0,0 2 0 15,0 0 0-15,0-1 1 0,0 1-7 16,0 0 9-16,0 0-6 15,0 0-8-15,1 0 11 0,1 0 0 16,2 0-5-16,2 0 8 0,0-1 0 16,0 0-4-16,0-2 2 0,-3-1-1 15,1 2 0-15,-1-1 0 0,-1 1 3 16,-2 2-4-16,2-2 2 15,-2 2 1-15,1 0-7 0,-1 0 10 16,0 0-5-16,1 0 0 0,-1 0 0 16,0 0 1-16,0 0-2 0,0-1 1 15,-1 0-4-15,-3 0-31 0,-2 1 3 16,-4-2-22-16,0 2-22 15,-3 0-3-15,1 0-112 0,0 0-151 16</inkml:trace>
  <inkml:trace contextRef="#ctx0" brushRef="#br0" timeOffset="139308.2447">19048 10601 280 0,'-7'-10'0'0,"-1"4"77"16,-2-1-48-16,-1-1-3 15,0 3 4-15,-1 0 26 0,1 0-13 16,1 3 5-16,1-1 20 0,1-1-10 16,1 1-13-16,1 2 13 0,2-1 2 15,4 1-13-15,-1 1-16 0,1 0-16 16,-1 0-6-16,1 0-15 15,0 0 0-15,0 0-1 0,0 0 10 16,0 0 36-16,2 0-13 0,-2 0-10 16,6 0 4-16,-3 0 5 0,1 0-11 15,4 3 0-15,-1-3-8 0,1 0 3 16,0 0-1-16,2 0 7 16,3 0 1-16,-1 0-6 0,2 0-3 15,2 0-1-15,0 0 5 0,3 0-2 16,2 0-3-16,2 0 0 0,2-3 2 15,3 1-3-15,3 1 0 0,1-1-2 16,3 2-6-16,1-2 6 16,-2-1 3-16,1 2-8 0,1-1 4 15,-3 1 1-15,-1 1-5 0,-4-1 4 16,0 1 4-16,-5-2-8 0,1-1 4 15,-3 2 6-15,-1 0-7 0,0-1 5 16,-2 1-3-16,0 0-4 16,4 0 2-16,-1-1 8 0,1 2-5 15,1 0 6-15,-1-5-5 0,3 5-6 16,-1-2 2-16,1 2 6 0,0-1-6 15,1-1 2-15,-2 0-3 0,2 1 0 16,1-1 0-16,1 0 4 0,-3 2-5 16,1 0 2-16,-1 0 1 15,-2 0-3-15,0 0 2 0,1 0-1 16,-1 0 0-16,1 0 0 0,-1 0 1 15,3 0-1-15,3 0-1 0,0-3 2 16,-1 3-2-16,2 0 2 16,-5-1 1-16,3 1-3 0,3-1 2 15,-1 1 0-15,1 0-2 0,-1 0 2 16,1-2 2-16,2 1-4 0,1-1 2 15,0-1 0-15,2 1-1 0,-2 0 0 16,4 1 2-16,0-1-3 16,3 0 2-16,2-1 1 0,1 2-4 15,2 0 3-15,0-1 0 0,-1 0-2 16,3 1 1-16,-3-3 1 0,0 1-2 15,-5 0 2-15,-4-1 1 0,-5-1-3 16,-6 1 2-16,-2-1 0 0,-4 4-2 16,0-1 2-16,-2 2 0 15,1 0-1-15,-2 0 0 0,2 0-1 16,3 2-1-16,-2-1 4 0,1 2-1 15,-2 1-2-15,-1-2 2 0,-2 2 0 16,0-1-1-16,2-3 0 0,2 1 0 16,3 1 1-16,1 0 1 15,2 1-1-15,2-1-1 0,-3 0 0 16,4-2 3-16,-1 3-3 0,2-1 0 15,2 0 2-15,1 2-2 0,0 0 0 16,3-4 4-16,-2 4-6 0,-3 0 4 16,3-3-2-16,-4 2 0 15,0-1 0-15,-2 0 1 0,0-1-1 16,0 1 0-16,-3-2 1 0,-1 2-2 15,0-1 2-15,0-1-1 0,-2 2 0 16,-2-2 0-16,-3 0 1 0,-3 0-1 16,-2 0 0-16,-2 0 1 0,0 0-1 15,1 0 0-15,0 0 1 16,5 0-1-16,1 0-1 0,1 0 1 15,1 0 0-15,1 0 0 0,-1 2 1 16,2 1-1-16,-2-3-1 0,0 0 3 16,-1 0-4-16,0 0 3 0,-3 0 0 15,-1 2-2-15,-2-2 1 16,-2-2 0-16,1 0 1 0,-2 1 0 15,2-1 0-15,-4 2-2 0,-1 0 2 16,2 0-3-16,-3 0 1 0,-1 2 0 16,1-2 1-16,1 1 0 0,-1-1 0 15,5 0-1-15,0 0-2 16,3 0 6-16,-1 0-2 0,0-3-3 15,-1-1 4-15,-2 1 1 0,-2 3-3 16,-1-1 0-16,-3-1 2 0,-1 1-4 16,2 1 3-16,0-3-2 0,2 3-5 15,-1-1 9-15,-3 1-6 16,0 0-28-16,-1 0 11 0,0 0-20 15,0 0-44-15,-1 0-6 0,-9-2-19 16,-2 2-106-16,-6-5-90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100.44995" units="1/cm"/>
          <inkml:channelProperty channel="Y" name="resolution" value="1936.126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7-09-11T07:24:21.6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2198 6928 394 0,'-3'-12'0'0,"-1"3"142"16,1 0-71-16,-2 1-21 0,-1 1-1 16,2 1 15-16,-2-1-8 0,-1 0-2 15,0 2-4-15,0 1-14 0,-2-1-3 16,4 2-15-16,1 3-1 0,1-3-10 15,-3 1-10-15,2 1 6 16,-3-2-6-16,1 3-9 0,-2 0 8 16,-2 0 1-16,0 7 0 0,-4 1 5 15,3 1-2-15,-2 4 0 0,0 3 0 16,2 0 3-16,1 5-6 0,0 1 6 15,-1 1-3-15,0 1 0 16,-1 3 0-16,0-3 8 0,1 1-8 16,-1 2 0-16,1-1 4 0,0 1-5 15,2-1 1-15,1 2 0 0,-1-2 0 16,1 2 0-16,1 1 3 0,-1 0-5 15,-1 4 4-15,2 2-1 16,0 3-2-16,-3 3 2 0,4 1-2 16,0 1 1-16,0 3 0 0,2-2 0 15,-1-1-2-15,3 2 4 0,-2 1-2 16,-1 1 0-16,-2 4 0 0,0 2 0 15,-3 3-1-15,-1 5 2 16,-1 4 5-16,0 0-6 0,1 2-3 16,-2-3 3-16,2-2 0 0,-1 0 0 15,2 0 0-15,2-1-3 0,-2 2 5 16,3 0-2-16,3 0 0 0,1-1-6 15,-2 1 5-15,2-4-2 16,2 3 4-16,-1-3-2 0,2 1-22 16,0 0 18-16,0-2-3 0,0-2-8 15,0 0 13-15,-2 0-5 0,1-3-13 16,0 1 13-16,-2-4-6 0,3-4 4 15,0 0 2-15,0-3 6 0,0 1-3 16,4 1-4-16,-1-1-10 16,3 5-7-16,-1-3 17 0,-2 2-6 15,0 0 8-15,-2-5 6 0,2 2-1 16,0-3-7-16,-1 3-1 0,0-2-2 15,1 3-22-15,0 2 26 0,-1 0-8 16,3 3-2-16,2 0 16 16,-2-2-8-16,2-1-4 0,-1-4 10 15,-3-5 1-15,0-1 3 0,1 2 0 16,2-2 19-16,-1 1-17 0,2-3 1 15,0-2-2-15,1 0 3 0,-1-1-1 16,1-2 2-16,0-1-5 16,-1-1 0-16,2-2 6 0,-1 2-6 15,1-1 0-15,-1-2 1 0,2 2-2 16,-1-3 2-16,2-4 7 0,-1 0-5 15,2-3 18-15,0-2-2 0,0 5-9 16,-1-1 7-16,0-3 0 0,0 0-4 16,-3-2 1-16,3-2-2 15,-3 1 6-15,1 0-5 0,1-2-7 16,0 1-2-16,1-2 2 0,2 4-5 15,0-2 2-15,1 3 2 0,-1-2-4 16,-1 1-2-16,-1-2 1 0,-1 0 0 16,0 0 9-16,0 0-1 15,2 1 2-15,-1 1 1 0,2 1-1 16,2 0-2-16,-2 1-8 0,1-2 0 15,1-2 8-15,-1-1-9 0,0-3 2 16,1-1 1-16,-2-2-2 0,0 0 0 16,0-4-2-16,-2 3-7 15,0-2 14-15,-1-2 7 0,2 2-10 16,0 0 9-16,0-1-3 0,0 0-9 15,1-1 2-15,0 1 7 0,-2-2-10 16,2 0 4-16,0 0-2 0,-1 0 0 16,0-4 0-16,-3-2 12 0,-1 2-13 15,0-1 2-15,0 0 18 16,-1 1-12-16,0-2 14 0,1 1-5 15,1-1-5-15,1 0-3 0,0-2 1 16,0 2-10-16,3-5 2 0,-2-1 7 16,2 1-13-16,-1 0 10 0,-1 0-4 15,0 1-1-15,-3 1 0 16,1-2 2-16,0 2-2 0,-3 0 0 15,1-1 2-15,-1 3-3 0,-2 1 2 16,1-1 1-16,-1 3-3 0,0-2 2 16,0-2 5-16,0 3-10 0,2-3 8 15,-2-1 2-15,2-1-7 16,1-2 2-16,0-3 2 0,0 4-5 15,-1-4 4-15,-1 0 1 0,0 1-5 16,-2 0 4-16,-1 0 0 0,1 2-3 16,0-1 2-16,-1 2 1 0,-2-1-3 15,2 1 2-15,1-2 17 16,0 1-20-16,1-2 4 0,0-4 1 15,3 1-5-15,-2-2 4 0,0-4 4 16,1 3-8-16,-2-3 2 0,0-1 4 16,-1 3-8-16,0-1 8 0,1 3-2 15,-4 0-2-15,6 4 0 16,-5-2 4-16,1 4-6 0,0 0 4 15,-2-4 1-15,2 3-4 0,-1-4 2 16,1-3 2-16,0-2-4 0,2-3 2 16,-2-5 4-16,2-1-8 0,-1 0 6 15,1-2 6-15,0 4 4 16,0 2-3-16,-1 2 1 0,0 4 4 15,0-2-1-15,1-2-5 0,1 1-9 16,-1-3 0-16,1-2 11 0,0 3-14 16,0 1 5-16,-1-1-1 0,1 0 0 15,-1-2 0-15,1 3 0 0,0-3-1 16,-1 4 0-16,0-1 0 15,0 0 3-15,0 1 1 0,-1 1-2 16,0 2-4-16,1 0 4 0,0-4 2 16,1 3-5-16,-1-3 2 0,0-3 1 15,0 4-3-15,-2-3 2 0,1 0 0 16,1 3-2-16,-1 1 2 15,-1 0 0-15,0 4-1 0,-1-2 0 16,-1 0 1-16,2 1-1 0,-1-1 0 16,1-2 3-16,1-2-4 0,-1 2 0 15,0-1 2-15,2 1-2 0,-1 1 2 16,1 0-1-16,-4-1-5 15,2-1 10-15,-1-1-3 0,0-1-3 16,1 0 1-16,-1 0 1 0,1-1-2 16,-1 1 2-16,2-1-1 0,-2 2 0 15,0 2-1-15,1 0 3 0,-2 3-4 16,1-4 4-16,-1 1 0 0,0-2-3 15,0-3 2-15,0 1 10 16,1-3-10-16,1-2 8 0,-2-3-5 16,2 0-6-16,-2 1 4 0,1 1 8 15,-1 1-10-15,0 3 0 0,0 3 14 16,0 1-6-16,-3-3 0 0,0 3-2 15,2-3-9-15,-1-5 6 16,1-2 1-16,0-4-5 0,-1-3 2 16,1 2 2-16,-2-4-4 0,2 2 2 15,-2-3-1-15,1 1 0 0,1 1 0 16,-3 4 4-16,1 4 1 0,-1 1 4 15,-1 5 4-15,0-1-6 16,0-1 1-16,0-1-3 0,2-3-9 16,1-1 8-16,0-3-2 0,0-3-3 15,-2-1 2-15,0-2-1 0,0 2 0 16,-3 1 0-16,0 1 2 0,0 2-2 15,-1 1 0-15,-1 3 1 16,2 2-2-16,-1 2 2 0,-1 2 1 16,2 3-2-16,0 1 0 0,0 0 1 15,1 4-1-15,0-2 0 0,-2 3 1 16,0 0-1-16,-2 0-1 0,0-2-1 15,1 0-2-15,-1 3 8 16,-2-4-5-16,2 0-2 0,-4 1 6 16,4-2 0-16,-1 3-3 0,1-1-1 15,3 3 1-15,-3 2 0 0,3 0 0 16,0 1-3-16,-3 1-1 0,2 0 8 15,-2-1-2-15,0-1-3 16,0-1-1-16,0 1 0 0,-2-2-7 16,-1 0 11-16,0-2-1 0,0-1-2 15,2 1-2-15,0-2 3 0,1 5-9 16,0 2 8-16,2 3 1 0,1 3 0 15,0 4 0-15,1 0-2 16,-1 1-6-16,-1 2 4 0,0-3 2 16,-2 6-11-16,1-5 8 0,-2 3 4 15,2 1-5-15,-3-3 5 0,3 3 2 16,-4 1-2-16,0 1-1 0,1-2 5 15,-5 1-6-15,1 1-17 0,4 0 0 16,-2 0-8-16,4 4 2 16,3 0-15-16,-2 2-26 0,1 5-5 15,-1-1-24-15,0 6-48 0,-4-1-7 16,1-1-25-16,-1-1-60 0</inkml:trace>
  <inkml:trace contextRef="#ctx0" brushRef="#br0" timeOffset="35552.4623">3199 4850 713 0,'0'-6'0'0,"0"3"161"0,0 0-97 16,-3-2-38-16,1 3-11 0,-1 0-13 15,1 0-4-15,0 2-7 0,1 0 3 16,-4 1 5-16,-2 7 1 0,1 2 0 15,-2 4 3-15,0 3 5 16,0 2 0-16,-1 3 6 0,-2 5 4 16,-1 2-3-16,-2 7 8 0,-3 6-7 15,-2 4 4-15,-4 5 0 0,-1 8-6 16,1-1-9-16,-2 8 3 0,2-1-6 15,1 1-2-15,-1-1 0 0,1-4 3 16,3-1-1-16,-1-5 0 16,0-1-3-16,3-1 2 0,-3 0 4 15,0 0-3-15,3-3 3 0,-1-3 0 16,2-6-2-16,3-5-1 0,3-6 0 15,1-3-2-15,3-4 0 16,1-6 0-16,-2-2 2 0,4-5-3 16,-2-3 2-16,3 0-2 0,-1-2-4 15,1 1-1-15,1-1-2 0,-1-2-3 16,0 0 0-16,0-1-2 0,-2-2 1 15,-1 0 6-15,1 0-11 0,-2-5-8 16,0-4 3-16,1-2 26 0,2-7-8 16,-1-2-10-16,4-4-8 15,0-3-1-15,3-3 12 0,1-3 5 16,1-3 7-16,1-2 2 0,1-3 0 15,0-1 4-15,1 1 7 0,0 1-1 16,-2 3-1-16,-1 2 4 0,-2 4-5 16,-1 7-1-16,0 7-3 15,-1 7 2-15,-1 6 6 0,2 4 20 16,-1 0-14-16,-1 0-23 0,1 6-5 15,-2 7 12-15,-3 9-1 0,-3 9 3 16,-1 10-5-16,0 9 1 0,-4 9 0 16,2 10 0-16,-3 0-4 15,1-1 2-15,2-8 2 0,2-11-3 16,3-8 0-16,2-12 3 0,3-5-4 15,0-8-2-15,5-3 3 0,3-2-16 16,4-5 6-16,0-3 10 0,6-3 0 16,3-6 12-16,6-5-8 0,1-6-2 15,2-3 1-15,5 1-4 16,-4-3-32-16,-4 3-18 0,-2-2-21 15,-5 3-102-15,-4 4-11 0,-8 1-148 16</inkml:trace>
  <inkml:trace contextRef="#ctx0" brushRef="#br0" timeOffset="36535.2641">2865 4409 753 0,'3'-18'0'15,"0"-2"209"-15,1 0-121 16,0 1-29-16,3 3-35 0,4-1-20 15,0 2-2-15,1 3 0 0,0 2-3 16,-1 1 2-16,-1 3 0 0,1 1 0 16,-1 4 8-16,4 1-9 0,-2 0 0 15,0 6 11-15,1 2-12 16,-6-1 2-16,1 5 5 0,-3 2-11 15,-2 7-4-15,-1 5 8 0,-2 6 2 16,0 1 6-16,-1 1-1 0,-3-1-6 16,-1-4 0-16,0-5 8 0,0-3-7 15,1-7 6-15,0-2-9 0,2-3 4 16,0-3-1-16,1-4 0 15,1-2 4-15,0 0-2 0,0 0 3 16,0 0-8-16,0-2 4 0,0 1 20 16,1-8-2-16,1-4-2 0,0-8-18 15,1-7 0-15,3-5 4 0,0-2-1 16,4-4-6-16,-2-3 3 15,3 0-1-15,0 2 0 0,3 2 0 16,2 6 1-16,0 5 0 0,0 5-1 16,-2 4 1-16,0 8 0 0,0 1-3 15,-3 4 3-15,1 4-3 0,-4 1 3 16,2 3 0-16,-3 6-4 15,2 4 2-15,-1 7-3 0,-4 3-2 16,-2 2 10-16,-2 6 0 0,0-2-5 16,-1 0 4-16,-3 2 4 0,0-2-6 15,-3-4 0-15,0 3 6 0,3-3-9 16,-2-1 6-16,2-5 0 0,2-3-3 15,1-5 0-15,1-4 3 16,1 0-12-16,1-4-16 0,1-2-26 16,1-1-57-16,3-4 4 0,3-6-93 15,1-5-278-15</inkml:trace>
  <inkml:trace contextRef="#ctx0" brushRef="#br0" timeOffset="37876.8665">3546 4143 647 0,'0'-19'0'16,"-1"0"279"-16,-4 3-177 0,-1 1-4 15,-2 3-32-15,0 3-13 0,2 2-5 16,-1 2-21-16,1 2-12 0,0 3-10 15,0-1 2-15,0 1 0 16,-1 5-1-16,-2 3 1 0,-3 8-8 16,0 6-1-16,-4 8 4 0,1 6 2 15,0 5-3-15,1-1 1 0,3 0-2 16,4-2 0-16,4-5 0 0,3-3 1 15,0-6-2-15,6-4-7 16,1-8-2-16,0-3-2 0,2-4 16 16,1-5-6-16,1 0-3 0,2-3 6 15,0-6-1-15,0-5 0 0,1-6 0 16,-1-2 2-16,0-2-3 0,2-2 0 15,-4-2 0-15,0 0-3 16,-3-6 2-16,0 3 1 0,-3-1 0 16,-1 6 2-16,1 4 0 0,-2 8-2 15,0 6 2-15,-2 3 0 0,-1 3-1 16,0 2 0-16,0 0 1 0,0 2-10 15,0 10-4-15,0 6 7 0,0 5 8 16,0 2 1-16,0 2-1 16,0-3-3-16,0-3 2 0,0 0-1 15,2-5 1-15,0-3 1 0,3-2 0 16,0-1-4-16,-1-3 0 0,2-2 2 15,2-1 0-15,1-4 0 0,2 0-1 16,2-2-3-16,2-8 5 16,1-2 2-16,-2-5-4 0,0-7 2 15,0-1 2-15,-3-5-3 0,-1-4 0 16,-1 0 6-16,-1-5-5 0,-1 2 2 15,-4 3-4-15,-1 8 1 16,-1 2 0-16,-1 7 5 0,0 5-5 16,-4 1 0-16,2 4 8 0,-2 3-11 15,1 3 6-15,1 1 2 0,1 0-6 16,1 4-5-16,0 5 0 0,0 5 1 15,3 3 5-15,2 1 0 0,2-1-31 16,2 1 16-16,0 2 3 0,1 0 3 16,0 4 11-16,0 2-3 15,-2 1-6-15,-3 0 9 0,-2 4-4 16,-1-5-1-16,-2-1 6 0,0-3-1 15,1-8-2-15,0-3 0 0,2-5 1 16,-3-2-2-16,3-3-1 0,0-1 2 16,3 0-12-16,1-10 13 15,3-5 1-15,2-6 1 0,1-4-2 16,1-4 4-16,-1-2-9 0,-3-2 8 15,-3-3-3-15,-2-2-1 0,-2-4 0 16,-1 0 6-16,0-1-6 0,-2 4 0 16,0 10 5-16,0 7-7 15,0 10 4-15,0 7 15 0,0 2-7 16,0 3 1-16,0 7-20 0,0 6-4 16,6 9 17-16,-1 5-2 0,-1-1-2 15,5-2 0-15,-2 1 0 0,1-3-15 16,0 1 9-16,-2 2 1 0,0-1-3 15,-1 2 7-15,-3 1 0 16,1 2-3-16,-1-3 8 0,-1 1-5 16,3-4-6-16,0-4-7 0,-1-7-1 15,1-2 4-15,1-8 7 0,-1 0-12 16,0-2 10-16,1-5 6 0,1-6 0 15,2-2-8-15,0-7 7 16,1 2-4-16,1-4-2 0,-1-5 7 16,0-2 0-16,-1-5-4 0,0-1 5 15,-1-3-1-15,-1 2 0 0,0 7 0 16,-4 8 4-16,0 9 5 0,-2 8 7 15,0 4 1-15,0 1-16 16,0 12-2-16,0 7-10 0,-3 9 10 16,3 2 2-16,0-1 6 0,1-1-8 15,3-4 2-15,-2-4 3 0,2-2-5 16,0-4-3-16,1-3 1 0,3-2-5 15,1-3 5-15,2-2-3 16,0-2 4-16,1-2 3 0,2-1-2 16,0-6-3-16,3-5 5 0,1-5-2 15,-1-7-2-15,1-5 4 0,-4-5 1 16,-4-2-2-16,-3-4 2 0,-6 3 1 15,-3 1 5-15,-7 5 10 16,-3 3 8-16,-4 8 3 0,0 5-4 16,1 7-15-16,0 5-10 0,1 2 0 15,0 3 0-15,-1 7 0 0,4 0-17 16,0 5-8-16,1 2-13 0,2 0-3 15,3 5-22-15,0-1-45 16,4 3-36-16,1-1-49 0,0-2-156 16</inkml:trace>
  <inkml:trace contextRef="#ctx0" brushRef="#br0" timeOffset="38313.6672">4456 3810 700 0,'-9'-1'0'0,"0"1"216"16,-2 8-175-16,-1 9-10 0,1 9 5 15,1 6-7-15,2-3-13 16,5 3-11-16,1-4-4 0,2-6 1 16,0-3-3-16,3-2 0 0,1-6 0 15,2-2 1-15,1 0 0 0,-1-4-12 16,4 0 13-16,-2-4-2 0,2-1-44 15,0-2 10-15,2-7 5 16,-1-2 19-16,2-4-2 0,0-2-7 16,0-1-1-16,0-2-3 0,-1-3 5 15,-2 3 3-15,-2 5 6 0,-2 6 3 16,-2 6 9-16,-1 3 0 0,1 8-4 15,0 2 4-15,3 8 17 0,-1-1-17 16,2-3 5-16,1 1-4 0,1-5-4 16,1-5 2-16,1-3 25 15,0-2-1-15,-2-7 26 0,3-3 7 16,0-7-6-16,1-2-27 0,2-2-14 15,-2-3-10-15,0-2 3 0,-1 4-2 16,-4-2-3-16,-1 2 2 16,-3-2 2-16,-4 4-4 0,-1-1 2 15,-1 7-4-15,-9 6-38 0,-4 8-54 16,-5 4-86-16,-6 9-398 0</inkml:trace>
  <inkml:trace contextRef="#ctx0" brushRef="#br0" timeOffset="43570.8765">5139 3185 739 0,'-1'-5'0'0,"-1"1"172"0,1 2-93 15,-2-1-13-15,2 1-18 16,1 2-4-16,0 0-18 0,0 0-21 16,1 7-7-16,0 10-1 0,1 14 6 15,-1 16 20-15,-1 12-3 0,0 7-8 16,-4 4-6-16,-3-4-7 0,0-3 2 15,0-6 9-15,-2-8-12 16,1-7 4-16,1-10 2 0,3-9-4 16,3-9 0-16,0-6 1 0,1-6-1 15,0-2-10-15,0 0 11 0,3 0-2 16,0-9-4-16,6-7 8 0,-1-7 3 15,2-6 0-15,-1 0-6 16,0-3 0-16,-2-3 3 0,0-2-2 16,0-1-1-16,0-4 0 0,1 6 6 15,1 4-7-15,-1 6 2 0,3 11 1 16,-2 5-2-16,4 7-2 0,2 3 2 15,2 7-5-15,3 8 5 16,-3 7 0-16,-3 3-4 0,-1 3 5 16,-5 5-2-16,0 0 0 0,-3 0 2 15,-1 2-1-15,-4-2 0 0,0 0 6 16,-3-1-11-16,-3-1-3 0,-1-5 7 15,-3-1-6-15,-2-3-4 16,-5-2 12-16,-1-2-1 0,-4 0 0 16,0-4-1-16,2-1 1 0,-1-5 0 15,3-4-8-15,4-3-21 0,0-1-32 16,1-6 7-16,4-4 1 0,0-4-14 15,7-6 1-15,2 1-54 16,2 0-35-16,7-1-38 0</inkml:trace>
  <inkml:trace contextRef="#ctx0" brushRef="#br0" timeOffset="44803.2786">5557 3612 762 0,'-1'-15'0'0,"-4"-2"159"16,0 0-74-16,-4 0-18 0,-2 5-9 15,1 0-6-15,-2 6-15 0,-1 4-6 16,0 2-2-16,-2 12-13 0,0 8-8 15,-1 9 1-15,0 6-9 0,4 5 0 16,2 1 0-16,5-2 6 0,2-2-8 16,3-6 4-16,0-5-2 15,0-7 0-15,3-3 0 0,2-4-8 16,2-5 3-16,3-5 8 0,1-2-6 15,3-2-12-15,3-9 8 0,3-4-3 16,3-7-1-16,-3-6 4 16,1 0 1-16,-4-4-5 0,-2 0 12 15,-1 2 1-15,-4-4-4 0,-1 2 3 16,-2 9 1-16,-4 5-1 0,0 8 9 15,-1 10-4-15,-2 0 4 0,1 8-10 16,1 10 0-16,0 6 0 16,-1 6 20-16,0 1-13 0,-1 0-3 15,-1-4 3-15,-2-3 0 0,1 0-1 16,-2-4 2-16,1-3 2 0,-2-4-9 15,3-4 4-15,2-2-4 0,0-3-2 16,0-2-8-16,4-1-6 0,3-1-16 16,2-7 12-16,2-5 0 15,3-9-6-15,2-4-5 0,1-4 3 16,0-5-9-16,2-2-4 0,-2-1-1 15,4 2-11-15,-6 6 2 0,-2 9 19 16,-5 8 25-16,-3 7 9 0,-1 5 2 16,-1 6 15-16,2 9-2 15,1 6-4-15,1 4-9 0,0 5-4 16,2-4-2-16,1 0 2 0,1-5 25 15,2-3-20-15,-1-2-4 0,3-6-2 16,3-2 0-16,0-6 0 0,6-2 5 16,2-1-7-16,4-6-76 15,1-4-15-15,2 0-40 0,-1-3 37 16,-4-1-39-16,0-5 56 0,-2 1 77 15,-6-3 4-15,-3-3 79 0,-8-2 18 16,-3-1-15-16,-6 1-8 0,-1 3 19 16,-8 2-2-16,-4 8-27 0,-3 1 8 15,-3 6-31-15,1 7-19 16,-2 3-21-16,0 11 2 0,2 6-1 15,0 5-2-15,3 4 2 0,6 1-1 16,2 1-1-16,6-2-3 0,1-1 0 16,0-6-37-16,2-3-8 0,6-7 0 15,1-5 15-15,2-6 24 16,2-1 7-16,1-1 0 0,2-11-3 15,2 0 9-15,0-8-8 0,-1-1 4 16,4-5 0-16,-3-6-2 0,0-2 0 16,-2-5 4-16,-3-5-6 0,-2-1 4 15,-2-2-1-15,-4-2-2 16,0-1 2-16,-4-1 36 0,1 2-6 15,-2 5-7-15,0 12 5 0,-3 12 5 16,-1 10 3-16,1 8-7 0,2 5-6 16,-1 18-26-16,-2 16 0 0,-1 17 3 15,1 10 6-15,0 0-4 16,1-4-3-16,1-5 0 0,2-4 6 15,0-10-6-15,4-9-27 0,4-10 7 16,-1-6 2-16,1-5 20 0,2-5-4 16,0-3-15-16,2-3 0 0,2-6-7 15,1-8-18-15,3-2 10 16,1-3 1-16,-1-4-4 0,0 0 15 15,-1-5-10-15,-1-3-5 0,-3 0 24 16,1 2 10-16,-2 6 0 0,-1 2 2 16,1 6 41-16,-2 3 0 0,1 3-17 15,1 6-11-15,-1 3 8 16,1 3 1-16,1 8 0 0,2 4-4 15,-4 5 5-15,-3-1-11 0,0 5-2 16,-4 2 1-16,-2-2-4 0,0 2 5 16,-2-4 3-16,-5 1-4 0,-6 2-4 15,-5-2 1-15,-4 5-5 0,-4-3-5 16,-2 1-35-16,-3-1-64 15,2-5-236-15</inkml:trace>
  <inkml:trace contextRef="#ctx0" brushRef="#br0" timeOffset="45723.6802">4173 4862 806 0,'-9'-1'0'0,"3"1"196"0,-3 11-127 16,-3 8-39-16,0 6-21 0,-1 10-1 16,3 0-5-16,2-1 1 0,3-6-4 15,5-8 0-15,0-8-6 0,2-1 4 16,7-6-2-16,0-2 8 0,2-3 13 15,1-1 1-15,-1-9-1 16,-2-3-8-16,1-1-8 0,-7-3 9 16,-3 0-6-16,0-2-1 0,-5-1 1 15,-2 0 0-15,1-1-4 0,3-2 0 16,3-2 5-16,2-4-7 0,11-8-3 15,5-3-7-15,3-1-2 16,3-4 13-16,1-1-4 0,0 2-1 16,-6-3 5-16,-2 10 1 0,-2 11 0 15,-8 6 0-15,0 13 11 0,-5 5 6 16,0 2-9-16,1 3-11 0,2 15-7 15,2 14 16-15,-2 19-7 0,-2 17 2 16,-3 14 7-16,-1 14-3 16,-7 6-3-16,-5-3 8 0,-3 0-6 15,-2-6-4-15,1-7 0 0,-3-1 0 16,5-9-24-16,0-4 3 0,4-8-15 15,6-7-31-15,3-11 5 0,4-12-19 16,8-10-59-16,4-14 45 16,5-9 38-16,0-7 53 0,2-11 8 15,0-5 43-15,-3-8-19 0,-2-5 16 16,-2-4 21-16,-7-4 22 0,0-7-26 15,-6 1-10-15,-1 2-9 0,-8 4-17 16,-2 9 3-16,-2 7 0 16,0 6-18-16,1 4-9 0,1 0-2 15,-2 0-90-15,2 2-39 0,-1-2-194 16</inkml:trace>
  <inkml:trace contextRef="#ctx0" brushRef="#br0" timeOffset="46378.8815">4757 4947 816 0,'0'-12'0'0,"0"1"212"0,0-7-131 16,5-4-34-16,3-2-18 0,4-10-17 15,7-1 4-15,1-5-14 16,0-3 11-16,2 1-1 0,-5-3 2 15,-1 0 3-15,-4-1 0 0,-2 2-2 16,-3 4-7-16,-3 6 4 0,-3 10-10 16,-1 7 1-16,-2 7 4 15,-3 10 3-15,-3 5-6 0,-3 20-8 16,-5 20 0-16,-5 15 1 0,-5 14 6 15,3 3 1-15,3-2-3 0,2-5 0 16,5-10 0-16,6-12 0 0,4-13 0 16,3-6-2-16,6-5-8 15,4-8 10-15,4-2-1 0,1-5 0 16,4-7-4-16,1 0 4 0,1-2-21 15,1-9 6-15,0-1 3 0,-2-6-3 16,3-5 1-16,-3-3 2 0,-1-6-2 16,2-6 3-16,-1 1-1 0,0 2-6 15,-2 5 7-15,-5 9 3 16,-7 8 2-16,-2 6 7 0,-3 5-2 15,-1 7-19-15,-4 12 23 0,-3 6 4 16,-2 5-3-16,0 1 3 0,1-3-5 16,3-6-4-16,1-3 4 0,1-2 1 15,3-5-4-15,3-3-6 16,3-1-11-16,3-3-7 0,4-5-5 15,3 0-7-15,2-8-22 0,2-4-72 16,-1-3-54-16,-2-3-182 0</inkml:trace>
  <inkml:trace contextRef="#ctx0" brushRef="#br0" timeOffset="46488.0816">5172 4439 599 0,'0'0'0'15,"0"4"64"-15,0 7-115 16,0 3-109-16</inkml:trace>
  <inkml:trace contextRef="#ctx0" brushRef="#br0" timeOffset="46956.0825">5405 4649 637 0,'3'-16'0'0,"0"0"246"16,-3 2-144-16,-6 3-2 0,0 1-16 15,-4 6-26-15,-2 0 0 16,0 4-24-16,-3 0-13 0,0 8-4 15,-1 6-4-15,-1 7-8 0,5 4-6 16,-1 4 2-16,0 7 2 0,4 3-4 16,0-1-13-16,2 3-19 0,1-6-21 15,2-8 11-15,4-4 9 0,0-9 19 16,3-6 14-16,4-2-1 15,1-4 0-15,4-2 1 0,2-6 2 16,3-8 4-16,2-7 0 0,2-3-2 16,-2-5-6-16,2-1 6 0,-4 1 0 15,0-3-4-15,-5-1 2 0,-3 6 0 16,-5 0-2-16,-1 6 2 15,-3 9 2-15,0 7-3 0,-3 3 8 16,-1 4 1-16,-3 17-15 0,0 13 11 16,-2 17-3-16,0 11-4 0,-2 7 4 15,1 6 3-15,-2 2-7 0,2 1 4 16,-1 3-6-16,-3-2-63 15,-3-6-12-15,0-4-25 0,-2-6-87 16,-3-8 86-16,-2-5 66 0,-1-4 30 16,-2-5 5-16,-1-5-68 0,0-5-121 15</inkml:trace>
  <inkml:trace contextRef="#ctx0" brushRef="#br0" timeOffset="47689.2837">5046 5554 488 0,'16'-60'0'16,"3"-10"63"-16,4-8-9 0,2-2-9 15,3-2-30-15,3 1 14 0,4 6 5 16,4 6 46-16,3 1-14 0,3 5 13 15,2 1-8-15,1 3-11 16,-1 4-13-16,-2 2-33 0,-4 1-3 16,-8 5 0-16,-6 3 2 0,-7 1 0 15,-7 4-1-15,-8 4-2 0,-5 6 0 16,0 8-2-16,-12 4-11 0,2 9-3 15,-6 8-1-15,-1 2-10 16,-1 14 12-16,-1 13 6 0,-2 12-2 16,0 12 2-16,3 6 3 0,4 8 0 15,2 0 2-15,6-3-5 0,2-4-2 16,4-10-2-16,0-10-12 0,3-9 10 15,0-12 5-15,0-6 0 16,-2-6 0-16,0-5 0 0,-1 0 3 16,1-2 2-16,2-2-1 0,3-6 3 15,1-7 1-15,3-8-4 0,1-1 0 16,1-2-6-16,1-4 4 0,0-1 2 15,1 0-12-15,0 2 6 16,1 4-10-16,-3 8 1 0,-2 5 6 16,0 8 4-16,-1 4-1 0,2 5-3 15,0 11 3-15,0 2 1 0,2 5 2 16,-2-3 3-16,0 0-5 0,2-5 2 15,-1-2 2-15,-2-4-4 16,3-4 2-16,0 0-1 0,1-5 1 16,0 0 1-16,3 0-1 0,0-9-2 15,0-1 2-15,0-1 1 0,-3-4-3 16,1-3 2-16,-3-2-1 0,-1-3-3 15,-2-6 3-15,0-4 0 0,-4-4-3 16,0-7 4-16,0-4 2 16,-1-6-3-16,1-1 0 0,-1 4 5 15,1 5-7-15,-1 12 4 0,-1 11 5 16,-2 10-2-16,1 8 7 0,-2 5-7 15,0 3-10-15,0 14-9 0,0 12 3 16,-3 15 7-16,-2 10 8 16,-3 3 3-16,-1 0-6 0,1-1 3 15,1-5-2-15,2-6 1 0,2-8 0 16,3-8-3-16,0-2 0 0,3-8 0 15,4 0 1-15,-1-3-1 0,3-5-3 16,1 1 2-16,0-5-5 16,-1-2 6-16,2-2 0 0,1-3-7 15,2-3-16-15,3-6-33 0,0-8-64 16,2-4-112-16,0-2-206 0</inkml:trace>
  <inkml:trace contextRef="#ctx0" brushRef="#br0" timeOffset="47814.084">6005 4382 465 0,'17'-15'0'0,"4"-2"206"0,2 0-154 16,2 0-36-16,1 0-11 15,0 3-7-15,-1 3-85 0,-3 1-159 16</inkml:trace>
  <inkml:trace contextRef="#ctx0" brushRef="#br0" timeOffset="54116.495">10343 11231 810 0,'0'2'0'0,"0"0"70"15,2 2-52-15,-2 3 6 0,0 2-3 16,1 0-9-16,-1 2-1 16,-1 0-2-16,-3 1-4 0,-1 5 1 15,0 3 2-15,-2 0 4 0,1 3 0 16,1-3-5-16,-1 1-2 0,3 4 0 15,1-2-4-15,2 0 5 0,0-1-10 16,1-1 8-16,7-3-5 0,-1-2-2 16,-2-2 6-16,3-3-2 0,2-2-1 15,-2 0 0-15,4-2 1 16,0-1-1-16,3 0 0 0,3-2 9 15,4 0-2-15,7 1 10 0,6-3-10 16,5 1-5-16,10-3 0 0,5 0 0 16,7-3-3-16,6-1 2 0,7-1 2 15,3 0-4-15,6 1 2 16,4 0 12-16,0 3 9 0,5-3 8 15,1 0-7-15,1 2-12 0,2-2 1 16,6 1-9-16,1 0-5 0,4-2 4 16,2-2 1-16,-1 0-5 0,-1 1 4 15,1-1 2-15,-3 3-6 16,-3-1 4-16,1 3 3 0,-5 2 20 15,-2-3 8-15,0 2-6 0,-5 2-11 16,0-3-1-16,1 2-10 0,-3 0-4 16,3 1 2-16,-3 0-1 0,0 1-4 15,-1-2 4-15,-4 1-4 16,-4-1-13-16,-6-4 13 0,-6-2 2 15,-4 1 0-15,-7 1 0 0,-2-3 1 16,-3 1 1-16,-1-1 7 0,0-1-7 16,1 1-3-16,-1-3 2 0,0 1 1 15,-1-1-3-15,-5 0 0 16,-2-1 0-16,0 2-2 0,-5-1 6 15,-4-3-2-15,-3 5-1 0,-5-2 0 16,-4-2 1-16,-5 1 0 0,-5-2 11 16,-5-1 10-16,-2 2 5 0,-3-5 2 15,-2 1-5-15,0 0-6 16,-1-2-2-16,0 1-3 0,-1 2-4 15,1-2-1-15,-1-2-5 0,-2 0-5 16,3-1 4-16,-3-1 2 0,1-1-4 16,1-2 0-16,0-2 4 0,0-2-5 15,-1 0 2-15,-3-1 0 0,1 3-1 16,-1 2 0-16,0 1 5 15,2 5-6-15,0 2-29 0,0 5-35 16,-1 8-75-16,-2-1-54 0,1-5-419 16</inkml:trace>
  <inkml:trace contextRef="#ctx0" brushRef="#br0" timeOffset="55317.6971">10659 12446 497 0,'-4'-8'0'15,"1"-1"125"-15,-1-2-69 16,3 1-15-16,1-1 13 0,0 0 12 16,0-2-3-16,2 1 3 0,0 2-6 15,-1-1-11-15,0 8-16 0,-1 0 4 16,0 1-3-16,0 2-21 0,0 0-12 15,0 5-1-15,0 9 0 16,-5 8-4-16,-2 7 8 0,-2 2-1 16,-1 1 1-16,2-1 0 0,0-1-1 15,0-2-3-15,5-1 0 0,1-5 4 16,2-4-5-16,0-5 2 0,3-3-2 15,1-3-9-15,3-3 6 16,2-3-8-16,2-1-6 0,0-1 5 16,2-4 0-16,-1-4 2 0,1-3 8 15,-3-2 1-15,2-2-1 0,0-3 1 16,0 1 2-16,-2-2 0 0,-1 2 1 15,-1 4-1-15,-5 5 0 16,0 4 1-16,-2 4-2 0,-1 1-4 16,1 0 7-16,1 5-4 0,0 4-13 15,1 5 18-15,0-2-1 0,-1 0-1 16,3 1 0-16,1-4 1 0,0-2-4 15,5 0 4-15,0-1 1 0,1-2-3 16,1-1 0-16,1-2 2 16,-3 0-3-16,0-1 1 0,0 0 2 15,-6-2-2-15,0-5 0 0,2-2 6 16,-4-2-6-16,1-1 0 0,3-2 15 15,-1-2-17-15,2-1 4 0,-1-2-2 16,3 4 0-16,0-1-13 16,0 2 10-16,2 2-5 0,0 2 7 15,0 0 0-15,0 2-6 0,1-1 12 16,1 3-8-16,1 1 5 0,-1 2 2 15,2 3-1-15,-1-3-6 0,-2 3 6 16,-1 0 1-16,-2 0-5 16,-3 5 2-16,-2-1-1 0,-5 4-6 15,0 4 9-15,-6 4-5 0,-3 5 4 16,-3 3 16-16,2 2-10 0,0 1-2 15,-2-2 0-15,4 1-5 0,2-3-2 16,1-2 2-16,3-5-5 0,0 0-28 16,-1-8 4-16,3-2-23 15,0-4-48-15,3-2-105 0,1-7-119 16</inkml:trace>
  <inkml:trace contextRef="#ctx0" brushRef="#br0" timeOffset="55426.8973">11138 12273 353 0,'0'3'0'0</inkml:trace>
  <inkml:trace contextRef="#ctx0" brushRef="#br0" timeOffset="56284.8989">11421 12541 530 0,'4'-22'0'16,"-1"-1"131"-16,-3 0-72 0,-6 5-25 16,-2-1 17-16,-2 9-6 0,-2 5 0 15,-4 4-20-15,-1 3 2 16,0 11 0-16,-4 7 6 0,0 7-15 15,2 4-9-15,-1 3-7 0,4-3 5 16,4-1-5-16,2-5-2 0,5-5 0 16,5-5 0-16,0-3 0 0,3-4-13 15,4-1 10-15,0-4-2 16,4-3 0-16,2 0-6 0,2-5-3 15,3-5 8-15,2-2 3 0,-1-1 0 16,3-4 6-16,0-2-6 0,0-3 1 16,-2-7 3-16,2-1 10 0,-4-6-3 15,1-3 7-15,-2-1-1 16,-2-6-5-16,-1 3 0 0,-1-4-1 15,-2 2 5-15,-2 4 0 0,-1 5-3 16,-4 9 6-16,-2 9 9 0,-2 7 6 16,0 7 5-16,0 4-4 0,-1 6-26 15,-8 20-12-15,-5 13 3 16,-3 15 7-16,-5 6-3 0,0 0 2 15,4-3-1-15,-2-2 0 0,5-2 4 16,5-7-7-16,3-8-3 0,5-6 8 16,3-3-4-16,3-5 0 0,8-6-56 15,2-6 21-15,1-6 4 16,5-3 14-16,0-3-1 0,0-2 7 15,4-10 15-15,-3-3-4 0,1-2 0 16,-3-5 0-16,1-2 9 0,-7-2-5 16,-1-7-1-16,0 0 1 0,-6-3-5 15,0 2 1-15,-2 8 0 0,-4 4-9 16,0 8 15-16,0 7-2 15,-2 6-2-15,-4 3 23 0,-2 17-21 16,-6 11-4-16,1 10 0 0,1 2 10 16,1-1-12-16,4-5 4 0,2-6 4 15,2-4-9-15,3-6 5 0,0-5-3 16,4-4-4-16,3-3 7 15,2-4-3-15,2-4-3 0,4 0 8 16,5-7-4-16,0-5-3 0,2-5-4 16,2 0-13-16,-6-2 1 0,2-3 11 15,-2 0 6-15,-2-4-3 0,-1 0 10 16,1-2-5-16,-3-1 0 15,-3 5-2-15,-5 7 5 0,-3 7-5 16,-1 6 4-16,-1 4 50 0,0 12-43 16,-6 12-9-16,0 9 0 0,-3 5 11 15,1 2-7-15,4-7-3 0,2-3-2 16,1-3 2-16,2-5 2 0,3-3-4 15,2-5-55-15,5-6-30 16,-3-4-143-16,5-4-23 0</inkml:trace>
  <inkml:trace contextRef="#ctx0" brushRef="#br0" timeOffset="56893.2998">12471 12072 1052 0,'3'6'0'16,"0"16"106"-16,-3 14-58 0,-3 7-19 15,-7 11-19-15,-6-3 3 16,0-1-9-16,-2-4-2 0,-3-6 1 16,-1-5-1-16,2-8 0 0,2-5 3 15,2-3-6-15,5-5-2 0,2-4-6 16,5-2-12-16,3-4-20 0,1-1 3 15,3-1 0-15,4-1 1 16,3-1 27-16,6-3 6 0,-2-9 2 16,4-2 4-16,1-4 3 0,0-2-4 15,2-3 1-15,1-3-1 0,1 1-1 16,0-2 0-16,1 3-3 0,-3 6-1 15,1 7 4-15,-4 9 0 0,-3 2-6 16,-2 9 11-16,-2 11 7 16,-1 6 3-16,-3 6 13 0,-4 2-17 15,-3 2-7-15,0 0 3 0,-3-3 0 16,-5-1 0-16,-4-5 0 0,-3-3-3 15,-2-4-3-15,-5-3 10 16,0-3-2-16,-3-2 2 0,-2-5-5 16,-1-2-1-16,-1-2-7 0,2-3 4 15,4 0-1-15,3-3-32 0,7-5-16 16,5-3-27-16,1-4-88 0,6-2-53 15,1-4-60-15</inkml:trace>
  <inkml:trace contextRef="#ctx0" brushRef="#br0" timeOffset="57922.9016">12945 12562 951 0,'3'-17'0'0,"-3"-2"180"15,0-1-110-15,-1 1-27 0,-5 2-7 16,-4 4-13-16,-1 0 2 16,1 7-7-16,-3 2-3 0,1 2-7 15,-1 2-5-15,1 9-4 0,-5 5 2 16,3 8 5-16,-3 2-7 0,2 1 2 15,4-1 3-15,-1-2-6 0,4-1 4 16,4-4-2-16,0-1-1 16,4-3 0-16,0-6 1 0,0 0 0 15,4-4-5-15,3-1 4 0,1-1-4 16,4-1 1-16,2-1-10 0,0-6-13 15,5 0 5-15,-1-3-5 0,-1 1-3 16,1-2 12-16,-1-3 0 0,0 0-2 16,1 0 6-16,-2 0 5 0,2 2 1 15,-2 1 8-15,-1 6 0 16,-3 5 0-16,-2 0-1 0,-4 8 11 15,0 6 9-15,-4 7 11 0,-2 4-3 16,2 2-8-16,-8-1-3 0,-1-2-3 16,0-2 0-16,-1-5 9 15,0-1-11-15,0-5-9 0,4-6 6 16,-1-2-6-16,3-2-3 0,-1-1 2 15,3 0-2-15,0-6-36 0,0-2 2 16,3-2-12-16,3-4-6 0,4 2 20 16,1-3 1-16,4 1 1 15,1-4 22-15,1-1 10 0,3 0-2 16,3 0 1-16,0 2 1 0,1 2-2 15,-3 6 2-15,-3 4 2 0,-6 5 4 16,-2 10 19-16,-4 6 3 0,1 7-2 16,-5 0-8-16,2 2-13 0,1-1-6 15,0-3 0-15,2-1 7 16,2-3-8-16,2-3 2 0,5-3-3 15,1-3-50-15,3-1 19 0,1-4 3 16,2-2-26-16,0 1-3 0,2-2 6 16,-1-5 40-16,-2-3 15 0,-1 1 0 15,-3-5 15-15,2-5 39 16,-2 0-14-16,-1-8-15 0,-3-4-10 15,-3-1 1-15,-4 1-3 0,-6 2-9 16,-1 8-3-16,-10 4 14 0,-4 10 21 16,-6 5-22-16,-5 2 1 0,-5 11 5 15,-3 4-7-15,1 3-3 16,1 6-4-16,3-3-6 0,7 2 0 15,4-2 2-15,5-2-3 0,6-3-2 16,4 0 1-16,2-1 0 0,1-3 0 16,8-2-11-16,4-2-2 0,1-4-2 15,5 0 14-15,1-6-1 16,3 2-2-16,-3-7 5 0,6-6-1 15,-1-6 0-15,2-5 12 0,1-5 0 16,1-6-4-16,2-5 2 0,0-7-6 16,-1-1 0-16,-1-4-3 0,-5-1-2 15,-2-3-4-15,-1 1 10 16,-4 1-5-16,-1 4-5 0,-4 7 10 15,-6 8 1-15,-2 11 14 0,-4 10 20 16,0 9 6-16,0 4-8 0,-10 21-23 16,-6 16-20-16,-8 21 7 0,-6 15 5 15,4 6 0-15,3-1-9 16,5-5 4-16,5-10 1 0,5-12-12 15,2-9-40-15,4-9-35 0,2-5-43 16,6-4-60-16,3-10-201 0</inkml:trace>
  <inkml:trace contextRef="#ctx0" brushRef="#br0" timeOffset="58734.1031">14127 12440 992 0,'-1'-1'0'16,"-5"1"109"-16,-4 4-96 0,-6 14-13 15,-4 8 0-15,-1 8 0 0,0 4 5 16,6-1-5-16,2-1-10 0,7-4-9 15,6-4-13-15,5-6 17 16,8-7 9-16,2-3 1 0,2-7 10 16,0-2 5-16,-3-3 18 0,-3 0 12 15,1-6-10-15,-4-3 0 0,-2-1-5 16,-2-5-12-16,-4-4-12 0,0-3 5 15,-2-5-4-15,-3-4-4 16,2-3 4-16,3-1 0 0,0-5-2 16,10-1 19-16,3-3-22 0,5 1-2 15,2 3 7-15,2 1-3 0,2 7-5 16,-2 0 12-16,-3 6-5 0,1 2-2 15,-1 5 2-15,-1 5 3 16,-2 6-3-16,-2 5-2 0,3 3 2 16,-1 0-3-16,2 7 4 0,-3 7-1 15,-3 6-2-15,-5 7 0 0,-6 10 0 16,-7 11-11-16,-12 14 17 0,-8 11-5 15,-10 11 0-15,2 6 0 16,-1 0 7-16,1 0-9 0,6-6 0 16,3-9-33-16,7-8-49 0,6-11 0 15,6-8 9-15,6-8-15 0,0-9 13 16,5-11 38-16,3-6 23 0,4-8 26 15,-1-4 57-15,2-2 45 16,2-10-31-16,4-4-30 0,0-7-11 16,3-5-21-16,-3-6-13 0,-3-5-7 15,-1-4 2-15,-4-6 18 0,-4-2-13 16,1-2 6-16,-5-2-7 0,-4 3 4 15,-2 7-1-15,-9 10 5 0,-1 9 2 16,0 10-9-16,1 7-3 16,1 4-6-16,2 3-65 0,2 0-62 15,0 0-318-15</inkml:trace>
  <inkml:trace contextRef="#ctx0" brushRef="#br0" timeOffset="59311.3042">14845 12545 1126 0,'7'-8'0'0,"1"-1"90"0,4-3-40 16,-2-4-25-16,1-5-17 16,1-3-8-16,0-7 0 0,2-6 6 15,0-3-7-15,1-7 0 0,-2-1 3 16,3 0-3-16,-2-2 2 0,0 3 1 15,0 1-2-15,0 7 0 0,-2 7 6 16,-4 9 1-16,-4 11 21 16,-4 4 4-16,0 8 3 0,-8 8-13 15,-12 17-23-15,-14 20-7 0,-10 18 16 16,-2 12-5-16,-2 9-6 0,5 0 1 15,1-5 2-15,9-7-46 0,6-9 32 16,13-12-1-16,9-10 6 16,6-3 5-16,10-6-10 0,6-5-15 15,7-6 20-15,2-6 1 0,7-7 4 16,-1-4 5-16,1-3-2 0,0-1-39 15,-3-4 16-15,-4-3 5 0,-4-4 1 16,-3-3 19-16,-5-3-1 0,-2-5 0 16,-2-3 0-16,-2-4 2 0,2-2-2 15,0 1-59-15,-2 3 32 16,2 8 6-16,-5 2 16 0,-4 12 6 15,-1 1 7-15,0 4 24 0,-3 5-11 16,-3 4-18-16,-2 6 26 0,3 5 0 16,-1-1-12-16,4 1-13 15,1-1-2-15,1-2-1 0,0-1-2 16,0-1-31-16,3-3-42 0,0 2-16 15,-2-4-104-15,2 0-104 0,0-4-186 16</inkml:trace>
  <inkml:trace contextRef="#ctx0" brushRef="#br0" timeOffset="59482.9045">15180 12255 940 0,'11'0'0'0,"-2"0"71"15,6 9-61-15,-3 6-12 0,-4 5-90 16,2 6-156-16,-3 3-127 0</inkml:trace>
  <inkml:trace contextRef="#ctx0" brushRef="#br0" timeOffset="60372.1059">15414 12650 706 0,'3'-16'0'0,"0"-6"302"0,-3-5-225 15,-3 0-32-15,-2-1-9 16,-5 4-15-16,-2 3 6 0,1 6-10 15,1 5-2-15,-4 8 0 0,0 4-2 16,-4 13 2-16,-5 7-8 0,2 9-7 16,-1 2 0-16,3 2 12 0,4-1-15 15,3-2 6-15,4-6-1 16,5-3-2-16,3-8 0 0,4-2-4 15,5-6 4-15,5-2-17 0,1-3 13 16,1-2-2-16,2 0 4 0,-1-5-3 16,0-2 0-16,3-3 8 0,-3 0-6 15,-1-2-7-15,0 1 3 16,-1 0-13-16,-2 2-3 0,-1 2 1 15,-4-1-3-15,-3 5-2 0,-3 3 14 16,-2 3-2-16,-4 11-9 0,-8 9 28 16,-4 9-7-16,-2 8 2 0,-2 6-15 15,-1 6-19-15,-1 3-7 16,2 4 2-16,0 5 4 0,2 6 18 15,-1 1 23-15,-1 3-6 0,0-6-115 16,0-3 51-16,-4-4 43 0,0-6 20 16,-5-3 4-16,-2-7 59 0,-1-10 15 15,3-7-12-15,1-13-11 0,1-7-19 16,2-9-31-16,3-1 2 15,3-13-6-15,5-7-1 0,6-7 4 16,7-9-4-16,5-5 4 0,8-9 1 16,8-8 14-16,11-7 17 0,4-9-6 15,13-6 8-15,12-8 7 0,7 1-5 16,12 2-7-16,6 3 11 15,3 5 1-15,1 6 6 0,-3 4-17 16,-3 0-15-16,-3 2-7 0,-7-3-7 16,-3 2-2-16,-9 3-2 0,-9 2 2 15,-10 5-3-15,-7 3-7 0,-6 6 13 16,-6 11-6-16,-8 8-6 15,-6 10 14-15,-5 11-6 0,-4 6 0 16,-10 9-5-16,-11 18-15 0,-11 17 5 16,-10 21 22-16,-4 10-7 0,1 9 0 15,5-1 0-15,0-1-1 0,7-6-17 16,8-9 13-16,5-12 3 0,8-8-1 15,4-11 6-15,0-6-4 16,3-6-12-16,-1-5-7 0,1-5-12 16,2-4-17-16,0-4-8 0,3-3-35 15,1-1 23-15,8-9 41 0,2-5-32 16,5-4 2-16,6-2 59 0,3 3-2 15,2 5-1-15,1 7 4 16,-5 8 13-16,2 6 39 0,0 9 11 16,-1 4-16-16,-1 6 15 0,1-3-42 15,-4-2-8-15,2-5 2 0,-1-10 14 16,1-7-3-16,1-5 11 0,4-12 6 15,4-10-7-15,4-9-10 16,-1-7-13-16,-3-6-10 0,-4 3-7 16,-8 1-41-16,-3 3-47 0,-4 1-116 15,-5 2-236-15</inkml:trace>
  <inkml:trace contextRef="#ctx0" brushRef="#br0" timeOffset="61198.9075">16443 12303 628 0,'12'-23'0'0,"1"2"268"0,-1-6-182 16,-1 2-34-16,-1-2 3 0,-2-2-2 16,-3 4-17-16,-1-3-12 15,-4 5-1-15,1 6 0 0,-1 6 0 16,0 8 6-16,0 3-15 0,-3 12-22 15,-7 19 5-15,-5 13 5 0,-3 17 6 16,-4 9 9-16,-3 2-11 0,2-1 3 16,0-1-6-16,3-8 2 0,1-8-7 15,2-11 4-15,5-6-2 16,0-10 0-16,6-4-49 0,1-6 0 15,2-5-46-15,1-7-48 0,2-5-179 16</inkml:trace>
  <inkml:trace contextRef="#ctx0" brushRef="#br0" timeOffset="61354.9078">16278 12434 1032 0,'8'-1'0'16,"2"0"172"-16,8 0-81 0,5-2-28 15,6-2-15-15,8-4-17 16,4 0-7-16,1-1-9 0,1 0-14 15,-4-2-2-15,-5 5-73 0,-5 2-58 16,-8 4-13-16,-6 1-110 0,-9 3-337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100.44995" units="1/cm"/>
          <inkml:channelProperty channel="Y" name="resolution" value="1936.126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7-09-11T07:25:45.4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7912 6283 457 0,'0'-5'0'16,"2"0"70"-16,-2 3 3 0,0 2 11 16,0 0 24-16,0 0-38 0,0 0-25 15,0 0 2-15,0 0-9 16,-2 0-13-16,-1 2 4 0,-3 3-10 15,-1 3-3-15,-2 4-10 0,-1 7 5 16,-2 2 1-16,-4 7 0 0,2 5-3 16,-3 6-4-16,0 5-3 0,-3 6 1 15,2 2-1-15,-4 0-3 16,-1 1 2-16,-1-3 1 0,-1 0-2 15,-1 3 2-15,-2 0-1 0,0 2-2 16,0 3 1-16,-1 1 0 0,1 1 0 16,-1 3 2-16,4-5-2 0,0 2 0 15,2-2 0-15,1-4 0 0,1-6 0 16,0-4-2-16,2-2 2 15,-1-2 0-15,2-2 0 0,1-1-1 16,1-3 1-16,2-1 0 0,0-1 1 16,2-1-2-16,1-1 2 0,0-2 3 15,2-2-7-15,0-3 3 0,2-1 2 16,-1-5-4-16,0 0 0 15,0-5 2-15,1-3 0 0,1 2-1 16,2-5-2-16,0-2-17 0,1 0 6 16,1-2-4-16,1-1 1 0,1-1-5 15,0 0-25-15,0-5-49 0,2-8 21 16,0-2-32-16,-2-3-155 15</inkml:trace>
  <inkml:trace contextRef="#ctx0" brushRef="#br0" timeOffset="452.4008">7136 7486 571 0,'0'-2'0'0,"0"2"185"16,-1 0-65-16,-1 1-43 0,2 6-44 15,-2 8-16-15,1 2 9 16,-1 5 0-16,0 3 7 0,1 1-4 16,-3 5 0-16,1 3-4 0,-2 0-4 15,0 2-10-15,1-2 2 0,-1 3-7 16,1-1-3-16,0-5-3 0,0-2 0 15,1-3 4-15,0-4-5 16,2-2 2-16,1-5 0 0,0-4-1 16,0-4 0-16,1-1 0 0,3-1 0 15,1-1-2-15,-2-1 2 0,1-1 0 16,2-2 1-16,-1 0 2 0,1 0-6 15,1-2 6-15,3-3 2 16,0-1-3-16,2-3 3 0,1-3 0 16,1-2-2-16,2-2 6 0,0-2-2 15,3 1-2-15,-1 0-1 0,0 4-3 16,-1 1-1-16,-2 1 0 0,1 2 2 15,-2 0-3-15,-1 1-14 0,-3 2-14 16,1-1-9-16,-4 2 8 16,0-2-4-16,-2 1-38 0,-2 2-35 15,-1 4-160-15</inkml:trace>
  <inkml:trace contextRef="#ctx0" brushRef="#br0" timeOffset="3260.4057">8172 5305 626 0,'-1'-8'0'0,"-1"-1"202"0,-1 4-110 15,1-2-14-15,0 2-18 0,-1 1-8 16,3 2-4-16,-1-1-11 0,1 1-7 16,0 2 2-16,0-1-4 0,0 1-11 15,0 0-14-15,0 10-6 16,0 9-3-16,0 13 6 0,0 11 0 15,-4 10 8-15,-1 3-6 0,-1 4 4 16,-1-3-2-16,0-3-3 0,2-2 2 16,-1-6-2-16,0-2 2 0,2-4-2 15,0-6 1-15,2-2-4 16,0-3 4-16,0-3 1 0,0-5-3 15,1-3-2-15,0-4 1 0,0-2-43 16,-1-2 18-16,1-5-11 0,1 0-39 16,0-5-13-16,0 0-53 0,1-12-145 15,3-5-121-15</inkml:trace>
  <inkml:trace contextRef="#ctx0" brushRef="#br0" timeOffset="3634.8063">8152 5202 669 0,'1'-27'0'0,"2"2"202"16,0 2-130-16,2 5 2 0,-2-3-1 15,3 6-29-15,1 1-16 16,3 0-4-16,0 3-6 0,0-1 2 15,5-1 2-15,3 4-6 0,4 2 0 16,3 2-2-16,-3 5-2 0,2 0-5 16,-4 3-2-16,-3 6-3 0,0 3-4 15,-5 1 3-15,-1 6-1 16,-3 0 0-16,-4 3 0 0,-2 4 3 15,-2-1-3-15,0 3 0 0,-6 3 5 16,-4 2-5-16,-5 3 0 0,-2 3 5 16,0-3-5-16,-4-2 0 0,1 0 5 15,-3-5-6-15,0-2 2 16,4 2 1-16,-1-5-5 0,2 0-3 15,1-5-8-15,3-3-22 0,-1 0-9 16,4-4-19-16,2 2-60 0,2-3-27 16,0-3-105-16</inkml:trace>
  <inkml:trace contextRef="#ctx0" brushRef="#br0" timeOffset="4243.2074">8286 5698 807 0,'4'-6'0'16,"2"-3"81"-16,3 4-28 15,1 2-21-15,0 3-3 0,2 0-9 16,0 5-5-16,0 4 5 0,0 2 6 16,-2 3-4-16,0 1 3 0,-2 2 3 15,-2 3-7-15,-1 3-8 0,-1 1-3 16,-1 3-2-16,-2 1-5 15,-1 0 1-15,0 1-2 0,-1 2-3 16,-2-5 2-16,-2-1-2 0,0-6-12 16,0-4 9-16,-2-4 3 0,3-5 0 15,-1-1 2-15,0-1 2 0,4-4-1 16,-2 0 12-16,0 0 1 0,3-4-2 15,0-5-7-15,0-4-7 16,0-6-2-16,6-5 5 0,-1-4-4 16,5-6-16-16,2-2 10 0,0-4 0 15,3 1-3-15,1 0 7 0,0 7 3 16,2 6-6-16,-1 1 12 0,-6 6-6 15,2 2 1-15,-2 4 0 16,-3 3 2-16,1 4-2 0,0 3 0 16,-3 3 6-16,2 0-7 0,0 5 2 15,-3 8 0-15,1 6-1 0,-2 4 0 16,-3 3 6-16,0 0-3 0,-1 1 3 15,-2-1-4-15,-2-4 0 16,1-2 3-16,0-1-3 0,0-5-4 16,0 1 4-16,0-2 0 0,3-2-3 15,-1-1 1-15,0-1 0 0,1-1-68 16,0 1 20-16,-2-4-10 0,2 0-19 15,0-3-24-15,0-2-8 0,0-2-10 16,0-8-147-16</inkml:trace>
  <inkml:trace contextRef="#ctx0" brushRef="#br0" timeOffset="4399.2076">8556 5329 912 0,'3'-17'0'16,"1"7"155"-16,0 4-146 0,1 1-4 15,2 5-6-15,2 0-14 16,1 9-47-16,-1 5-71 0,2 3-125 16,-4-2-167-16</inkml:trace>
  <inkml:trace contextRef="#ctx0" brushRef="#br0" timeOffset="4867.2085">8829 5546 883 0,'0'-13'0'0,"0"1"234"16,0-1-159-16,0 5-12 0,-1 2-12 15,-2 1-13-15,0 2-1 0,-3-1-4 16,0 1-16-16,-1 3-1 0,-3 2-8 15,-1 6-4-15,-4 6-6 0,4 3 4 16,-2 0-2-16,5 3 0 16,1-3 0-16,4 0-1 0,3 0-4 15,0-3 4-15,2 3 0 0,3-3-3 16,0 1 5-16,3 0-2 0,3 0-17 15,-1 1 5-15,1-2-7 0,0 0-4 16,-2-2 18-16,-1 0 4 0,1-3-3 16,-1-2 6-16,-2 3-2 15,2-3-5-15,-3 1 6 0,-1 1 0 16,-2-1-10-16,-2 1 11 0,0 0-2 15,0-1-7-15,-5 1 9 0,-2 0-1 16,-3 2 0-16,-3-1 0 0,-2 1 5 16,0-1-6-16,-2-2 2 15,-2-1 5-15,3 0-8 0,1-3 3 16,2-3-1-16,6 0 0 0,0-1-12 15,2-2-16-15,2-5-23 0,-1 1-5 16,1 1-48-16,3 0-110 0,0 0-112 16</inkml:trace>
  <inkml:trace contextRef="#ctx0" brushRef="#br0" timeOffset="5662.81">8951 5557 833 0,'0'-9'0'16,"0"6"197"-16,0 0-96 0,0 2-36 15,0 1-28-15,0 5-40 0,1 10 0 16,1 7 6-16,1 2 10 0,1 6-4 16,-3-3-3-16,0-3 2 0,0-1 1 15,-1-4-3-15,0-3-1 16,0 1-5-16,-2-1 0 0,-1-4 8 15,0-2-5-15,0 0-1 0,1-2-3 16,2-2 2-16,-2-2 1 0,2-3-2 16,0-1 0-16,0 0 0 0,0 0-2 15,0-7 10-15,0-3-5 16,2-4-6-16,0-6 4 0,2-4-1 15,3-4 0-15,2-7-4 0,3-1-6 16,0 0-9-16,0-3 9 0,0 4-1 16,-1 5 5-16,2 1 3 0,-4 8 3 15,3 5 0-15,-3 2-2 16,-1 6 0-16,2 4-5 0,-1 4 11 15,1 4-7-15,0 11-3 0,0 5 7 16,-2 6 3-16,0 3 0 0,-4 0 4 16,0 1 2-16,-1-4 1 0,-2-4 1 15,-1-1-1-15,0-4-4 16,0-2 5-16,-1-1 3 0,0-6-2 15,-1-1 1-15,-2-1-3 0,4-1-4 16,-2-3 1-16,0-1-3 0,2-1-3 16,0 0 4-16,0 0-2 0,0-2 0 15,0-3-1-15,0-6-3 0,0-4 0 16,4-7-5-16,2-7-2 15,2-3-6-15,2-4 4 0,0-3-4 16,3 3-11-16,-2-3 9 0,0 8 10 16,0 2-1-16,-1 4 5 0,2 6-1 15,0 4-3-15,1 5 7 0,-2 6-4 16,-1 4-1-16,-1 1 3 15,0 12 0-15,-1 5-6 0,1 6 9 16,-4 5 12-16,-1 0-9 0,-2 2 10 16,-1 1-5-16,-1-2-4 0,0 1-2 15,0-3-2-15,-2-1-6 16,2-1 6-16,-1-4 1 0,1-2-5 15,0-1-34-15,0-2-6 0,0 0-46 16,0-3-56-16,-2 1-138 0,-5-3-317 16</inkml:trace>
  <inkml:trace contextRef="#ctx0" brushRef="#br0" timeOffset="6193.2109">8309 6416 872 0,'-6'3'0'0,"6"-1"148"0,-2-2-57 16,2 0-26-16,0 0-20 16,0 0-17-16,3 0-7 0,3 0 7 15,3-1 21-15,5-3-18 0,10-1-16 16,9-3-8-16,8-3 1 0,8-2-3 15,8-4-8-15,4-4 6 16,3-3 4-16,1-3-7 0,0-2 0 16,-3-1 7-16,2-1-11 0,-2-1 8 15,0-1 2-15,2 1 5 0,-4 3 5 16,-5 2-8-16,-1 4-4 0,-5 1-1 15,-7 7 0-15,-6 2-6 16,-9 5 0-16,-8 5-17 0,-4 3-12 16,-10 0 4-16,-3 0-7 0,-2 0-6 15,0 0 22-15,-4 0 4 0,-4 1-12 16,-5 8-23-16,-4 1-21 0,-4 2-53 15,-3 2-115-15,-3 1-167 0</inkml:trace>
  <inkml:trace contextRef="#ctx0" brushRef="#br0" timeOffset="6505.2114">8426 6626 976 0,'16'-7'0'0,"2"-6"147"0,10-1-35 16,4 0-31-16,3-3-12 0,7 2-15 15,3-3-9-15,3 0-16 0,5-3-5 16,1-1-5-16,-1-2-8 0,2 1-6 15,1-1 2-15,-4 3-4 0,1-1-2 16,-5 3 2-16,-4 2-1 16,-6 4-3-16,-6 1 2 0,-5 3 1 15,-3 1-10-15,-6 2-2 0,-1 1-11 16,-5 0-20-16,-1 2-2 0,-5 1-14 15,-2-1-23-15,-2 2 4 0,-2-3-5 16,0 2-74-16,-5-2-224 16</inkml:trace>
  <inkml:trace contextRef="#ctx0" brushRef="#br0" timeOffset="7581.6132">19675 5291 938 0,'-1'-6'0'0,"-5"4"160"0,-1 2-78 15,-3 0-40-15,-3 8-20 0,-3 13-11 16,-3 8-4-16,-4 15-4 15,-3 12 5-15,0 14 13 0,-2 10 6 16,-1 9-2-16,1 8-4 0,-1 0-3 16,-2 2-2-16,2-2-6 0,2 0-2 15,-2-5-6-15,-1-1 3 0,-2-1-3 16,0-6-2-16,0-1 0 15,0-6 4-15,1-7-5 0,3-4 2 16,3-7 2-16,-1-3-6 0,4-5 1 16,3-6-8-16,0-9-4 0,4-3 2 15,1-11-8-15,0-2-15 0,4-5 0 16,2-6-14-16,2-2-30 15,3-5-29-15,2-2-42 0,1-7-147 16,0-5-227-16</inkml:trace>
  <inkml:trace contextRef="#ctx0" brushRef="#br0" timeOffset="7893.6139">18801 6814 795 0,'3'4'0'15,"5"13"88"-15,0 7 28 0,-1 7-45 16,0 6-16-16,-3 3-19 0,-1 3-5 15,-3 1-3-15,0 1-11 16,-4-8 2-16,0-2-5 0,0-6 0 16,1-7-3-16,3-3-5 0,0-4 1 15,4-6-2-15,3-1-2 0,3-4-2 16,2-4 0-16,4-3 2 0,6-8 2 15,4-3-3-15,3-5-4 16,1-2 0-16,4-3 1 0,-1-1-7 16,1 1 13-16,-1 1-6 0,-2 2-8 15,-4 6-16-15,-5 2-11 0,-3 5-11 16,-4 1-24-16,-2-2-45 0,-2 1-210 15</inkml:trace>
  <inkml:trace contextRef="#ctx0" brushRef="#br0" timeOffset="8767.2154">19167 4211 755 0,'0'-4'0'15,"0"4"236"-15,0 0-170 0,-3 14-8 16,-6 12 6-16,-2 12-15 0,-2 14 2 15,-2 7-4-15,0 1-14 0,0-2-13 16,4-1-8-16,1-3-6 0,3-5 1 16,1-6-9-16,0-3 4 15,4-4 1-15,-1-3-4 0,0-6-32 16,3-5-3-16,-2-5-18 0,0-6 21 15,1-3 0-15,0-6-26 0,0-2-18 16,1 0-46-16,0-11-185 0,0-9-231 16</inkml:trace>
  <inkml:trace contextRef="#ctx0" brushRef="#br0" timeOffset="9032.4158">19106 4138 707 0,'13'-47'0'0,"2"8"268"0,2 5-155 15,4 6-35-15,-1 5-23 16,3 5-4-16,2 3-13 0,3 6-7 15,2 5 1-15,0 4-9 0,3 10-5 16,-4 6-2-16,-3 7-3 0,-5 3-4 16,-7 1-6-16,-5 3 9 0,-7 2-6 15,-2 0 0-15,-6 2 8 16,-9-1-5-16,-3 0 0 0,-6 0 2 15,-2-1-5-15,-1 0-5 0,0-1 2 16,2-2-6-16,0-1-62 0,2-3-4 16,1-2-34-16,4 2-39 0,1-7-23 15,5 0-107-15,-1-3-232 16</inkml:trace>
  <inkml:trace contextRef="#ctx0" brushRef="#br0" timeOffset="9453.6165">19366 4500 944 0,'6'6'0'0,"3"9"135"16,-1 2-58-16,4 9-23 0,-2 3-13 16,0 3-3-16,-1-2-13 0,-5-1-6 15,-1-6-14-15,-3 0 9 16,-3-2 1-16,-4-4 6 0,0-2 6 15,-2-3-4-15,1-2-6 0,3-4 2 16,-2 0-5-16,2-2-11 0,0-4 2 16,-1 0-3-16,3 0-1 0,-1-4 2 15,2-4-4-15,2-6-14 16,2-6 4-16,3-6-5 0,8-6-7 15,3-7 7-15,2 1-4 0,4-3-10 16,-2 2 17-16,0 6-2 0,-6 6 2 16,0 8 18-16,-2 5-3 0,0 7-4 15,-1 3 0-15,0 4 1 0,1 2-4 16,0 6 6-16,-2 8 1 15,1 7-1-15,-5 2 3 0,-3 7-1 16,-1-1-4-16,-2-2 2 0,-2 1 10 16,-1-3-9-16,-4-6 1 0,1 1-3 15,0-5 0-15,-2-5-14 0,1 0-13 16,-2-1-58-16,0-5-53 15,-1-1-146-15</inkml:trace>
  <inkml:trace contextRef="#ctx0" brushRef="#br0" timeOffset="9609.6168">19618 4134 830 0,'0'-6'0'15,"0"6"116"-15,0 0-108 0,4 6-16 16,2 9-16-16,0 5-95 0,-2 3-210 15</inkml:trace>
  <inkml:trace contextRef="#ctx0" brushRef="#br0" timeOffset="9999.6175">19796 4393 859 0,'-9'-2'0'0,"-1"-1"276"16,-1 3-187-16,-1 0-31 0,0 3-9 15,1 5-24-15,4 3-17 16,-1 1-2-16,4 5-6 0,1-2 0 16,3 1 0-16,0 3 1 0,5-1-5 15,1 0 6-15,4 1-4 0,0-3-5 16,1-2 3-16,0-1-4 0,1 0-5 15,-1 0 6-15,0-1 3 0,-1 0-3 16,1-2 2-16,-3 2 4 16,-1 0-15-16,-3 2 9 0,-2 0-1 15,-2 2-12-15,0-2 18 0,-3 0-6 16,-5-1 4-16,-2-3 5 0,-5-1 2 15,-1-2 11-15,-3-2 12 0,-1-1-3 16,1-3-2-16,1-1-8 16,4 0-5-16,4 0-7 0,4 0 0 15,3-3-2-15,2-3-52 0,1-3-2 16,0-2-26-16,6-3-81 0,0-3-79 15,1 0-140-15</inkml:trace>
  <inkml:trace contextRef="#ctx0" brushRef="#br0" timeOffset="10654.8186">19939 4496 969 0,'4'-1'0'0,"1"1"73"15,0 0 26-15,0 6-50 0,-2 6-15 16,1 4 9-16,-2 5-8 0,-2 8-8 15,-1-2-8-15,-4 0 0 0,0-1-8 16,0-2 1-16,-1-7 7 16,1 0-3-16,2-4 0 0,0-6 3 15,-1-1-5-15,2 0-8 0,1-4 2 16,0 0-5-16,0 0-4 0,1-2 2 15,-2 0 6-15,2 0-10 0,0-4 3 16,0-1-1-16,2-7-46 16,3-2 29-16,2-8 0 0,2-2-5 15,2-4 9-15,0-4-2 0,4-1-3 16,1-5 10-16,-1 6-8 0,-2 4 3 15,-2 8 12-15,-1 7 1 0,1 6-4 16,-3 4 9-16,3 3-5 0,0 1-3 16,-1 7 8-16,1 6-1 15,-1 6 6-15,-3 1 11 0,-1 4-3 16,-3 1-5-16,-2-1 8 0,-1-1-1 15,0-1 2-15,0-4-7 0,-2 1-6 16,0-4-1-16,-2-5 2 0,2 1-4 16,-2-5-3-16,-1-3 5 15,0-2 2-15,-1 0-2 0,0-2-1 16,2 0-3-16,0-3-1 0,0-4 0 15,4-1-1-15,0-6-2 0,0-3-6 16,10-5-8-16,2-7-6 0,4-4 8 16,4-1-5-16,2-5-14 15,1 0 18-15,-2 5 5 0,-1 5-1 16,-2 6 14-16,-1 11-2 0,-3 3-4 15,-1 8 1-15,0 2 1 0,-2 5 1 16,0 11-1-16,-2 2 14 0,-4 6-5 16,-2 3 8-16,-1 4-4 0,-2-1-9 15,0-2 9-15,0-2-6 16,-1-3-1-16,1-2 1 0,-2-4-6 15,0-2-2-15,2-3 2 0,-3 0-2 16,2-2-59-16,-2-5-18 0,-1 2-50 16,-6-4-249-16</inkml:trace>
  <inkml:trace contextRef="#ctx0" brushRef="#br0" timeOffset="11138.4195">18999 5181 906 0,'-3'0'0'0,"2"0"177"16,1 0-103-16,0 0-21 0,6 0-24 16,7 1 4-16,9-1-3 0,8 0-3 15,12-5-5-15,6-7-2 16,8-4 0-16,8 0-1 0,6-4-2 15,7-1 6-15,6 0-1 0,3-2-3 16,1-3-1-16,-2 3-8 0,-4-1-1 16,-3 0 0-16,-5 3-5 0,-4-3-6 15,-5 3 4-15,-5 3 3 16,-8 4-6-16,-9 2 2 0,-12 4-2 15,-9 3-26-15,-10 1 9 0,-7 4-5 16,-2 0-15-16,-2 0 10 0,-5 0 0 16,-6 4-40-16,-6 1-13 0,-6 3-20 15,-6 1-120-15,-4-3-222 16</inkml:trace>
  <inkml:trace contextRef="#ctx0" brushRef="#br0" timeOffset="11481.6202">18841 5399 779 0,'29'-4'0'0,"7"-2"215"15,5-3-111-15,6-2-14 0,2-1-10 16,4 1 5-16,4-3-30 0,2 2-8 16,4-4-10-16,5-2-6 0,-1 1 1 15,5-2-1-15,-3-3-10 0,1 2-12 16,3-4-1-16,-1-2-1 15,2 3-2-15,-6-1-4 0,-5 2 4 16,-4 0-2-16,-6 4-4 0,-3-2 2 16,-5 4 1-16,-9 3-2 0,-6 2 0 15,-10 7 0-15,-7 0-48 0,-5 2 5 16,-4 2-8-16,-4 0-21 15,0 0-6-15,-3 0-26 0,-5 4-80 16,-5-1-122-16</inkml:trace>
  <inkml:trace contextRef="#ctx0" brushRef="#br0" timeOffset="71276.5252">12323 4025 652 0,'0'-2'0'0,"0"-1"124"0,0 1-42 15,0 1 11-15,0-3-19 0,0-1-16 16,0 2-14-16,-2-1-3 0,2 2-6 15,0-1 0-15,-1 2 3 16,0-2-8-16,-1 1-8 0,2-1 0 16,0-3-5-16,0 1-11 0,3-4-6 15,1-3 0-15,4-1 6 0,-5-4-7 16,4-2 2-16,-1-1 9 0,-2-3 2 15,-1 0 2-15,-1 0-1 0,-2 0-1 16,0 0 5-16,0-1-6 16,0 2-4-16,-2 0 0 0,-1 3-3 15,-1 2-1-15,-1 0 5 0,-1 2-4 16,-3 1-3-16,-2-1 5 0,-3 1-3 15,-5 2-6-15,0 0 6 0,-4 7-3 16,-1 4 0-16,3 1 0 16,-2 2 1-16,2 7-1 0,0 3-2 15,0 4 3-15,-2 0-2 0,1 4 2 16,1-1 1-16,-2 5-3 0,1 1 0 15,1 1 3-15,-1 3-4 0,1 2 4 16,2-1-3-16,-2 1-5 16,1-1 12-16,3 1-10 0,2-1 1 15,2-1 4-15,2-2-2 0,2 1-4 16,2-3 5-16,3-2 0 0,1-2-7 15,3-4 8-15,0 0-2 0,1-4-5 16,3-1 6-16,2-3 0 16,0 2-10-16,1-3 10 0,3 1 0 15,0 3-6-15,2-4 9 0,1 4-5 16,1-2 1-16,2 1 1 0,1 3 0 15,-1-1 0-15,0 2 0 0,1 0 1 16,-3-1-1-16,2 0 0 16,-3 1 0-16,-1-1 0 0,-1 2 0 15,-5 0 0-15,-2 0 0 0,-2 2 0 16,2 6 0-16,-3 2 0 0,1 3 0 15,-1 1 1-15,-1 0-1 0,0-1-12 16,0 1 4-16,-2 0-10 16,1-2 11-16,0-1 2 0,-3-1 1 15,1 1 7-15,-2 0-6 0,-3-2-2 16,-1 0 7-16,0 1-2 0,-2-4 0 15,0 0-1-15,-1-3 1 0,-3-4 0 16,-1 0 0-16,-1-1-2 0,0-2 0 16,-4-4 4-16,0 1 1 15,-3-3-3-15,2 0 0 0,-4-1 4 16,2-4-4-16,0-1 0 0,1 0 6 15,4-1-3-15,-1-6 4 0,3 0-1 16,-1-5 3-16,-1-1 0 0,1-3 2 16,-3-1-12-16,4-5 2 15,-1 0 6-15,1 0-8 0,3-4 2 16,4 3 6-16,0 0-8 0,3 0 2 15,5 5 1-15,0 3-2 0,2 4-4 16,2 0 4-16,3 0-87 0,4 0-10 16,3 3-43-16,-2-2-177 15,-3 2-328-15</inkml:trace>
  <inkml:trace contextRef="#ctx0" brushRef="#br0" timeOffset="72150.1267">12726 3925 667 0,'0'-13'0'0,"-3"0"273"0,-1 3-184 16,0 1-19-16,-1 4-8 0,-1-2-23 15,-3 5-10-15,-2 2-3 16,-4 0 4-16,-2 7-3 0,-4 8-2 15,-4 9 1-15,-4 10 0 0,-1 9-7 16,-3 13-1-16,-1 9-5 0,2 8-7 16,0 5 0-16,5 0-3 0,1 0-4 15,3-3 2-15,6-4 6 16,1-6-8-16,6-5 2 0,5-7-2 15,1-6 1-15,4-5 0 0,4-5 0 16,3-4-3-16,5-3 2 0,5-5-3 16,0-5-9-16,6-4 5 0,1-4 1 15,1-7-10-15,4-5 13 16,3 0 1-16,1-10-2 0,3-7 7 15,1-2-2-15,0-6 0 0,-2-7 0 16,1-3 5-16,-4-7-6 0,-1-6 1 16,-3 2 0-16,-4-3 0 0,-6-3 0 15,-1 1 8-15,-6-2-9 16,-2-1 1-16,-2-1 3 0,-5-2 2 15,-2-3 2-15,0 2-2 0,-8-3 0 16,-2 2 2-16,0 5-1 0,-1 7-3 16,3 7 1-16,1 11 2 0,0 11-8 15,2 6 4-15,0 7 1 0,-3 5-5 16,-1 4-2-16,-6 10-4 15,-3 4-12-15,-1 6 0 0,-2 3-20 16,1 0-38-16,1-1-3 0,4 2-34 16,3-4-77-16,5-2-97 0,2-2-314 15</inkml:trace>
  <inkml:trace contextRef="#ctx0" brushRef="#br0" timeOffset="73008.1282">13230 4114 807 0,'3'-22'0'0,"-1"4"271"16,-2 7-156-16,0 1-40 0,0 7-15 16,0 2-24-16,0 1-7 0,0 10-25 15,-7 19-7-15,-7 17 6 0,-2 17 19 16,-6 14-18-16,-2 6 3 0,-1 3-4 15,-4 2-6-15,0-6 6 16,2-4 2-16,3-10-7 0,4-10 4 16,5-8-1-16,4-8-1 0,3-9-25 15,3-5-1-15,2-9-14 0,0-4 7 16,3-2-5-16,0-8-18 0,5 0-2 15,2-5-19-15,0-7-11 16,2-9-32-16,0-7-58 0,-1-6 6 16,2-12 56-16,-2-10 81 0,3-12 29 15,1-11 7-15,3-3 3 0,2-6 53 16,2-2 36-16,-1 5 6 0,-1 0-15 15,-4 10 1-15,-2 9-18 0,-3 12 8 16,0 11-21-16,-5 13-2 16,1 13 11-16,-2 5-12 0,1 7-17 15,6 1-24-15,2 12 13 0,5 12 17 16,1 14 9-16,1 11 1 0,0 11-14 15,-1 7-20-15,0 3-4 0,-1 2-4 16,-3-1-10-16,-2-2 4 16,-5-8 3-16,-1-6-9 0,-3-7 2 15,-2-6 2-15,2-7-12 0,-2-6 14 16,1-4-4-16,2-4-28 0,1-4 17 15,2-4-16-15,-1-3-20 0,1-6 18 16,1-5-8-16,0 0-32 16,2-9 7-16,-1-6-19 0,1-9-73 15,0-12 14-15,2-6 1 0,-1-11 6 16,5-10 83-16,4-6 40 0,2-4 12 15,4-5 0-15,0 5 72 0,-2-2 51 16,1 6-20-16,1 6-13 16,-4 2 14-16,0 9-35 0,-4 3-17 15,-5 14 9-15,-5 11 0 0,-5 9-6 16,-1 13-1-16,-1 2-14 0,-1 14-30 15,-8 14-4-15,-5 18 24 0,-4 18 1 16,-6 11-7-16,-3 11-1 16,-1 3-13-16,-4-1-1 0,3 1 5 15,3-7-4-15,1-9-4 0,7-8-2 16,1-12 2-16,2-12-9 0,2-5 6 15,4-7-1-15,1-5-2 0,2-6 0 16,3-4-2-16,1-2-45 16,1-7-5-16,1-2-38 0,1-3-76 15,5-5-32-15,0-10-181 0</inkml:trace>
  <inkml:trace contextRef="#ctx0" brushRef="#br0" timeOffset="73413.729">13949 4042 772 0,'3'-15'0'16,"-3"5"322"-16,0 3-213 15,0 3-17-15,0 2-18 0,-1 2-37 16,-3 13-30-16,-4 12-9 0,-5 14 4 15,-3 12 30-15,-4 6-17 0,0 4-3 16,3 3-2-16,0-2-5 0,0-2 7 16,3-1-5-16,-2-6-9 15,3-5 4-15,-1 1 2 0,2-9-3 16,4-3 4-16,0 0-5 0,1-4 0 15,4-5 0-15,0-3-3 0,3-5-14 16,0-3 13-16,4-3-2 0,5-2-6 16,4-4 12-16,5 1 0 0,7 0 0 15,6-1-1-15,3-1-3 16,3-1-14-16,-2-2 16 0,0 1-2 15,-4 0 2-15,2-3 4 0,-2-2-1 16,-3 0-1-16,-3-1-33 0,-4-3-5 16,-4-1-3-16,-3-1 12 0,-6 1-13 15,-6-3-31-15,-2 0-12 16,-6 1-70-16,-5-3-276 0</inkml:trace>
  <inkml:trace contextRef="#ctx0" brushRef="#br0" timeOffset="73725.7295">13887 3981 835 0,'14'-7'0'0,"6"-3"220"0,5 1-114 15,5 0-17-15,7-2-11 16,6 2-11-16,4 1-20 0,1-1-5 15,0 2-13-15,-6 1-11 0,-4-1-6 16,-2 3-6-16,-6 1-4 0,-4-1 3 16,-7 4-7-16,-6 0-49 0,-8 4-10 15,-5 6-24-15,-5 2-42 0,-14 5 8 16,-10 3-123-16,-9 1-364 15</inkml:trace>
  <inkml:trace contextRef="#ctx0" brushRef="#br0" timeOffset="73928.5299">13798 4320 938 0,'13'0'0'0,"5"0"192"0,5 1-80 16,2-1-11-16,6 0-24 0,6 0-24 15,2-4-16-15,1 1-18 16,2 0-7-16,-2 0-9 0,-5-2 5 15,-2 2-6-15,-4 2-3 0,-5-2-16 16,-3 3-43-16,-4 0-37 0,-3 0 0 16,-2 0-23-16,-1 0-94 0,-4 0-145 15</inkml:trace>
  <inkml:trace contextRef="#ctx0" brushRef="#br0" timeOffset="74240.5304">14608 3971 1179 0,'0'-7'0'0,"0"1"135"16,7-2-76-16,5 3-11 0,8 1-13 15,6-2-18-15,4 6-1 16,5 0-7-16,3 0-4 0,1 0-2 16,3 0 3-16,0 0-5 0,1 0 5 15,0 0 0-15,-5-2 0 0,-3-1 6 16,-4-1-9-16,-6-1-6 0,-4 2 6 15,-7 1-3-15,-6 1-36 16,-5-1-18-16,-3 2-35 0,-3 0-51 16,-10 4 6-16,-7 4-114 0,-8-2-227 15</inkml:trace>
  <inkml:trace contextRef="#ctx0" brushRef="#br0" timeOffset="74521.3309">14904 4021 799 0,'1'9'0'0,"2"6"290"0,-3 2-178 15,1 3-3-15,-1 7-20 0,-4 7-31 16,-3 11-15-16,-4 5-6 16,-4 8-12-16,-2 5-6 0,-4-1-2 15,-3 2-13-15,1-3-3 0,1-6 5 16,4-1-4-16,3-4-3 0,3-5 2 15,2-3 2-15,1-3-3 0,4-4 0 16,1-2 1-16,2-5-1 16,1-5-24-16,1 1-3 0,0-3-23 15,-3-4-14-15,3 0-39 0,-4-1-62 16,-2-5-56-16,-4-1-318 0</inkml:trace>
  <inkml:trace contextRef="#ctx0" brushRef="#br0" timeOffset="75332.5322">10931 5486 966 0,'9'-5'0'15,"5"0"57"-15,5-3 10 0,3 3-15 16,5-2-26-16,7 0-15 0,5 1-8 15,8-1-5-15,7-1 4 0,8-1 2 16,3-3-4-16,6 0-2 0,8 1 6 16,1-1-8-16,8 0 6 15,6 1 1-15,5-2 6 0,5 1 11 16,4 1-7-16,0-2 0 0,5 4 8 15,3 2-6-15,3-3-6 0,7 7 3 16,2-1 5-16,4 1 5 0,1-2 8 16,1-1-8-16,-1 2 10 15,3 0 2-15,0 1-10 0,1 3-3 16,-8 0-2-16,-2 0-10 0,-6 3-1 15,-4 1-1-15,-1 3 0 0,-5 1-9 16,-6-1 4-16,-7 0 3 0,-5 0-6 16,-8-1 2-16,-5-1 0 0,-4 1-1 15,-5-5 0-15,-5 1 2 16,-10-2-5-16,-7 0-2 0,-11 0-21 15,-11-2-16-15,-10-3-6 0,-11 0-23 16,-8-2-42-16,-15 2-45 0,-15-2-51 16,-11 4-165-16</inkml:trace>
  <inkml:trace contextRef="#ctx0" brushRef="#br0" timeOffset="75925.3334">10498 5935 1107 0,'16'0'0'0,"5"0"35"0,6-1 20 16,8-1-29-16,4-2-6 0,8-3-8 16,8 2-11-16,6-6 1 0,9 1 3 15,6-2 0-15,4-3-3 0,7 0 16 16,4 0 11-16,5-2 10 15,8 0-2-15,8 0-11 0,7 0 3 16,6 0-6-16,7 0-1 0,3 0 2 16,0 2 9-16,4 1-7 0,-1 2-2 15,3 1-3-15,2 4-7 0,0 2-6 16,-3 0 5-16,-4 5-10 15,-6 0-2-15,1 0 5 0,-5 3-3 16,-2-1-5-16,-1 2 4 0,-7 0 1 16,-3 1-4-16,-6 0 2 0,-4-1 2 15,-2 1-4-15,-3 0 2 0,-4 0 4 16,-4 2-7-16,-5-2 4 15,-7 0-1-15,-6-2-2 0,-7 0 1 16,-8 1 1-16,-5-1-1 0,-10-1 0 16,-6 0 1-16,-7-2-1 0,-8 0 0 15,-7 0-3-15,-4 0-38 0,-6 0-7 16,-4-2-27-16,-4-1-37 15,-12-2-66-15,-7 0-76 0,-10-2-506 16</inkml:trace>
  <inkml:trace contextRef="#ctx0" brushRef="#br0" timeOffset="84130.9477">9750 13321 728 0,'3'-16'0'0,"0"2"240"0,0 6-183 16,-2 3-14-16,0 3-2 0,-1 2-7 15,0 0-3-15,0 0-10 16,0 7-1-16,0 10 6 0,0 12 20 15,-7 17 6-15,-5 12-4 0,-5 12-16 16,-6 12-9-16,-3 5-7 0,-1-3-10 16,-1-1 2-16,-3-2-4 0,2-8-4 15,2-4 0-15,-2-8 5 16,6-10-5-16,4-8-1 0,1-6 0 15,8-11-11-15,3-5 5 0,1-8-9 16,5-7-19-16,1-5-5 0,0-1-28 16,7-5-22-16,5-11 37 0,0-9-68 15,4-9-199-15,1-5-394 16</inkml:trace>
  <inkml:trace contextRef="#ctx0" brushRef="#br0" timeOffset="84520.9484">9831 13276 833 0,'-12'-25'0'0,"-1"8"266"0,0-2-181 16,5 5-26-16,3 7-12 0,4 4 8 16,1-1-12-16,7 0-38 0,7-3-10 15,10-1 10-15,6 4 10 0,4 4 2 16,3 0 5-16,4 15-5 15,2 2 0-15,-1 9-2 0,0 6-9 16,-4 6-6-16,-5 3 0 0,-3 5 7 16,-3 5-9-16,-6 7 4 0,-4 0 3 15,-7 1-5-15,-6 1 0 16,-8 0 10-16,-6-1-13 0,-9-2 6 15,-2-1 3-15,-8-2-10 0,-5-3 6 16,-4-1-4-16,-4-4-4 0,-6-7 11 16,-3-1-10-16,-4-4 2 0,-3-6 5 15,-1-5-1-15,-1-7-2 16,2-6 2-16,2-4 2 0,6-4-5 15,7-2 4-15,8-3-1 0,8-6-18 16,6-3-4-16,8-3-29 0,9-4-47 16,4-3-56-16,4-2-142 0</inkml:trace>
  <inkml:trace contextRef="#ctx0" brushRef="#br0" timeOffset="85269.7497">10528 13318 562 0,'7'-21'0'0,"3"4"190"0,-3-4-120 15,-1 4 8-15,-2 9-7 0,0-1-5 16,-4 6 8-16,0 2-7 0,0 0-16 15,0 1 5-15,0 0-1 0,0 0-25 16,0 5-14-16,0 9-13 16,-4 19-1-16,-1 17 21 0,-7 17 5 15,-1 9-12-15,-1 5-11 0,-2 3 6 16,2 4-6-16,0-5-8 0,-1-1 6 15,2-7 3-15,1-8-8 0,-1-8 4 16,1-6 2-16,2-10-4 16,2-8-26-16,2-7 11 0,3-9-6 15,1-6 8-15,1-8-17 0,1-3-23 16,0-2-6-16,2-7-10 0,4-10 33 15,6-7-10-15,3-6-58 0,2-8-168 16,4-3-81-16</inkml:trace>
  <inkml:trace contextRef="#ctx0" brushRef="#br0" timeOffset="85550.5503">10780 13513 519 0,'30'-45'0'0,"-3"3"122"16,-4 5-67-16,-1 6-7 16,-3 3 13-16,-6 7 22 0,-4 4 3 15,-4 5-8-15,-2 8 22 0,-3 2-3 16,0 2 2-16,-3 2-39 0,-6 7-27 15,-7 12-24-15,-10 12-7 0,-6 12 13 16,-1 11-12-16,-3 7-1 16,-1 7 2-16,2 7-2 0,-2 3-4 15,1 0 4-15,1-3-4 0,1-9-25 16,6-10 2-16,2-9-4 0,5-11-2 15,5-8 19-15,4-6-7 0,3-8-17 16,4-4 10-16,2-8-13 0,3-3-23 16,0-1-19-16,4-7-13 15,7-8 15-15,6-9-58 0,3-5-16 16,4-6-159-16</inkml:trace>
  <inkml:trace contextRef="#ctx0" brushRef="#br0" timeOffset="85784.5507">10714 13675 522 0,'29'-70'0'16,"-2"2"260"-16,0 2-155 15,-5 6-31-15,-3 11-18 0,-5 15-1 16,-6 13 6-16,-4 11-4 0,-2 10-9 15,0 8-33-15,-2 16-12 0,0 17 36 16,1 12 0-16,-1 10-14 0,1 5-3 16,6 2-14-16,-4 0 6 15,5-2 1-15,-1-3-10 0,-5-6-4 16,2-6 9-16,-2-3-9 0,-2-6-2 15,0-5 2-15,2-6-2 0,-1-4-10 16,1-9-5-16,3-4-21 0,-4-6-4 16,3-7 9-16,2-3-7 0,-2-3-27 15,4-11-6-15,1-10-40 16,0-7-133-16,3-8-72 0</inkml:trace>
  <inkml:trace contextRef="#ctx0" brushRef="#br0" timeOffset="86018.5511">11215 13413 609 0,'20'-61'0'0,"0"4"245"16,-2 4-150-16,-2 9-28 0,-6 10 6 15,-2 13-62-15,-5 11 32 0,-2 7 6 16,-1 3 0-16,-4 14-18 0,-8 16-14 16,-7 18 7-16,-7 16 8 0,-3 10-4 15,-2 10-2-15,-1 4-17 16,0 2 2-16,-1 3-3 0,3-8-10 15,1-7 4-15,4-10 4 0,2-13-8 16,5-6-9-16,6-6-17 0,1-11-17 16,4-6-7-16,5-4-21 0,1-8-78 15,1-6-97-15,0-6-247 16</inkml:trace>
  <inkml:trace contextRef="#ctx0" brushRef="#br0" timeOffset="87469.3536">11605 13169 730 0,'0'-7'0'0,"2"2"310"0,-2 3-210 16,0 2-7-16,-2 0-45 0,-2 14-33 15,-7 17-17-15,-6 20 4 0,-4 21 65 16,-7 9-37-16,1 5-16 16,3-3 0-16,-2-3-12 0,1-5 5 15,4-7-2-15,0-12-9 0,5-12 8 16,7-14-8-16,4-13-8 0,5-6 7 15,0-5-9-15,0-3-22 0,0-3 3 16,0 0 4-16,2-8 6 16,2-6 25-16,2-7-4 0,1-7-46 15,0-4 18-15,1-5 5 0,1-6-2 16,2-7 19-16,4-5 4 0,0-6 6 15,3-4-3-15,3-5 2 0,2-2-2 16,2-2 2-16,0 2 12 0,0 7 1 16,-3 11 13-16,-4 16-1 15,-2 13 11-15,-5 13-1 0,-1 8-18 16,0 4-1-16,2 9 4 0,3 10 3 15,2 8 4-15,5 7-3 0,4 7-15 16,3 0 1-16,6 8 0 0,3 2-5 16,-1 4-3-16,-2 3 3 15,-5 0-4-15,-8 0-3 0,-6-4 2 16,-10 1 5-16,-6-5-9 0,-5-2 6 15,-6-4-2-15,-5-7 1 0,-9-2-1 16,-2-5 0-16,-9-3-2 16,-6 1-1-16,-5-7 2 0,-7-2-16 15,-4-4 6-15,0-6-5 0,-1-2-22 16,2-4 13-16,5-4-25 0,5-4-1 15,7-7 18-15,10-4-15 0,6-4-47 16,10-1 8-16,8-3-58 0,6 1-155 16</inkml:trace>
  <inkml:trace contextRef="#ctx0" brushRef="#br0" timeOffset="88015.3546">12382 13288 835 0,'0'-11'0'15,"0"5"307"-15,-2 3-182 16,0 3-22-16,-2 12-46 0,-5 13-48 15,-3 18 18-15,-1 15 11 0,1 8-17 16,1 4-6-16,2 2-6 0,1-2-7 16,0-7 5-16,-1-5-5 0,-3-12 0 15,0-5 2-15,1-11-8 16,-2-5-2-16,0-5 3 0,1-3-9 15,-3-7-7-15,1-3-9 0,2-4-2 16,2-3-14-16,2-2 6 0,3-7-7 16,4-7-36-16,1-6 17 0,8-6 13 15,1-8 22-15,7-8 28 16,2-9 1-16,3-11 0 0,4-3 8 15,0-8 6-15,0-2 8 0,-3 0 9 16,-1 3-8-16,-1 5-1 0,-3 7 4 16,0 13-9-16,-4 15 0 0,-2 13 9 15,-1 12-5-15,2 9-18 16,3 14 15-16,3 15 21 0,3 15 5 15,-3 12-11-15,-1 9-7 0,-1 3-19 16,-4-4 3-16,-2-3-7 0,-3-6-3 16,-1-6 0-16,-5-8 4 0,0-6-4 15,-1-6-17-15,0-7-1 16,0-4-12-16,0-5 1 0,4-3-10 15,5-3-40-15,4-7-1 0,8 0-36 16,3-8-110-16,6-10-62 0,6-6-210 16</inkml:trace>
  <inkml:trace contextRef="#ctx0" brushRef="#br0" timeOffset="88436.5553">13034 13333 686 0,'28'-61'0'0,"-6"6"300"0,-6 14-211 16,-6 15-7-16,-6 9 2 0,-4 13-16 16,0 4-19-16,0 11-28 0,-14 19-16 15,-10 20 21-15,-10 13 15 16,-6 9-14-16,-2 1-14 0,-1-3-4 15,-2-2 1-15,2-3-4 0,-2-4-11 16,-1-8 10-16,5-7-10 0,5-7-46 16,7-6 18-16,7-7-14 0,5-8-20 15,10-6 33-15,5-7 6 0,5-5-29 16,10-4 30-16,4-9 27 15,9-8 0-15,4-6-58 0,4-7 19 16,3-7-1-16,-1-8 21 0,3-8 6 16,3-7 10-16,0-7 6 0,0-2 8 15,0-5 24-15,-1 2 4 0,-2 4-10 16,-4 7-1-16,-5 12-4 15,-5 14-6-15,-7 17 12 0,-6 14 4 16,-4 8-11-16,-5 15 4 0,-3 17 26 16,-8 16 1-16,-10 13-11 0,-2 12-12 15,-2 1-11-15,-3 4-5 0,0 0-1 16,0-1-5-16,-2-2-9 15,2-2 0-15,1-6 7 0,1-7-9 16,4-6-19-16,5-5-20 0,1-5-28 16,3-3-2-16,3-3-29 0,-1-5-38 15,-1-5-85-15,1-3-282 0</inkml:trace>
  <inkml:trace contextRef="#ctx0" brushRef="#br0" timeOffset="89029.3564">8818 14446 1181 0,'0'0'0'15,"2"0"59"-15,8 5-51 0,5 5-5 16,6 0 3-16,6 2-1 16,8 0-7-16,12-2-1 0,7 0 6 15,12 1 3-15,9-2-8 0,13 1 3 16,9 3 8-16,11-5 10 0,4-1 12 15,8-1-9-15,9-1-2 0,6-2 8 16,9 1 3-16,8 2-4 16,4-3 2-16,6-1-5 0,7 1 1 15,3-1-4-15,4 0-1 0,-2 0-10 16,1 1 7-16,0 2-8 0,-3 2-2 15,-1 0 6-15,-4 2-3 0,-8-3-10 16,-7 1 0-16,-6-1 14 16,-8-1-18-16,-5 1 8 0,-12-3-3 15,-9 1-2-15,-8-4 2 0,-9 3 0 16,-10-2-25-16,-9-1-6 0,-9 0-8 15,-16-1-18-15,-12-4 6 0,-14 2-2 16,-15-3-18-16,-11-1 10 16,-15-2-7-16,-15 2-117 0,-17-4-122 15</inkml:trace>
  <inkml:trace contextRef="#ctx0" brushRef="#br0" timeOffset="89466.1572">9007 14872 1214 0,'0'12'0'0,"8"0"56"16,14-4-46-16,6-2-1 15,8-5-3-15,12-1-7 0,9-1 2 16,10-1 0-16,12-2-9 0,12 1 13 15,10 3-6-15,10-1 2 0,7 1 21 16,12-1 12-16,10 2 17 0,15-1 5 16,8 0-16-16,7 1-1 15,3 3-5-15,-2 0-6 0,-1 3-14 16,-4 0-1-16,-7-1-3 0,-5 2-6 15,-4-1 2-15,-5-1-4 0,-6-2-4 16,-7-1 4-16,-11-3 3 0,-9 0-8 16,-13-2 2-16,-7-1-11 0,-9-2-21 15,-9 2-2-15,-4 1-16 16,-11 1-28-16,-9 1-8 0,-8 0-42 15,-14 0-109-15,-10 0-214 0</inkml:trace>
  <inkml:trace contextRef="#ctx0" brushRef="#br0" timeOffset="91977.7615">9822 14414 795 0,'0'-4'0'0,"-1"2"269"0,-1-1-165 15,2 3-52-15,-1 0-16 0,1 0-22 16,0 0-8-16,-2 12-1 15,-3 12-10-15,-8 15 10 0,-4 19 72 16,-5 8-45-16,-2 6 1 0,0 6-9 16,0-3-11-16,-1-2-1 0,3-3-7 15,1-8-4-15,3-6 0 16,-1-8 1-16,5-6-4 0,2-9-33 15,2-3 0-15,3-6-27 0,0-6-4 16,-1-5-22-16,0-6-118 0,-3-4-326 16</inkml:trace>
  <inkml:trace contextRef="#ctx0" brushRef="#br0" timeOffset="92258.562">9440 15122 864 0,'0'36'0'0,"0"2"207"15,0 2-169-15,-2 0 3 16,1-2-9-16,0-3 3 0,1-6-10 16,0-3-5-16,1-6-2 0,2-6-3 15,0-1-9-15,2-5 1 0,-1-2-1 16,3-2-10-16,4-4 8 15,2-1 2-15,8-8 3 0,2-4 1 16,3-4-6-16,2-3-4 0,2-3 0 16,-3 0 7-16,2-2-8 0,-4 0-11 15,-4 3-6-15,-4 7-14 0,-5 4-21 16,-2 2-39-16,-3 6-104 15,-4 0-189-15</inkml:trace>
  <inkml:trace contextRef="#ctx0" brushRef="#br0" timeOffset="93022.9633">8626 15906 952 0,'-14'28'0'0,"-3"14"194"16,-1 8-125-16,-1 7-31 0,-4 2-13 15,2-2-11-15,1-4-7 0,0-5-4 16,5-9-3-16,2-8 0 16,2-11 5-16,6-8-5 0,3-8 0 15,1-3-1-15,1-1-4 0,2-3 2 16,4-11-5-16,5-9 7 0,3-9 2 15,3-8 3-15,0-4-5 0,0-3 2 16,-1-4 0-16,-1-1-2 16,2-3 2-16,-1-2 0 0,2-2-2 15,4-2 2-15,0 4 4 0,2 3-2 16,-3 15 4-16,-2 10 0 0,-2 8 9 15,-3 11 10-15,-1 5-13 0,1 5 0 16,2 4-2-16,3 14-4 16,5 7-3-16,-2 6 9 0,1 3-7 15,0 2-8-15,-3-1 4 0,-3-3 6 16,-2 0-11-16,-4-2 6 0,-4 0-2 15,-1 1-1-15,-5-1 0 0,-3 4 6 16,-8 0-6-16,-5 0 0 16,-5 2 3-16,-8-1-9 0,-4-3 1 15,-3-2 4-15,-3-3-11 0,-3-6 14 16,-2-2 0-16,3-7-4 0,-1-2-3 15,6-3-3-15,7-6-12 0,5-1-5 16,6-1-8-16,8-6-3 16,4-4 6-16,5-3-40 0,5-1-110 15,7-2-72-15,2-1-60 0</inkml:trace>
  <inkml:trace contextRef="#ctx0" brushRef="#br0" timeOffset="93724.9645">9083 16112 1040 0,'0'0'0'0,"2"0"171"0,4 0-150 16,6 0 0-16,6-5 30 15,6 0-25-15,4-3-15 0,2-3-1 16,-5 0-7-16,3-3-5 0,-8-3 4 15,-2 3 21-15,-3-1-2 0,-5-3 1 16,-3 0 2-16,-2-1 3 0,-5 2-13 16,0 4-7-16,0 2-3 15,-7 3 2-15,-4 5-3 0,-1 3-6 16,-9 6-2-16,-5 13-2 0,-4 9-8 15,-6 7 8-15,3 2-2 0,1-1-10 16,4 2 15-16,4-4-6 0,7 0 6 16,8-3 6-16,7-5-4 0,4-1-2 15,7-2 7-15,7-5-6 16,4-5-5-16,4-4 6 0,2-6-14 15,2-3-4-15,0-4 5 0,0-7 1 16,1-3-1-16,-1-3 14 0,-1-3 0 16,0-5 0-16,2-1 2 0,-2 0 1 15,2 0-3-15,-1 5 2 16,-3 6-3-16,-3 5-5 0,-4 7 12 15,-6 3-8-15,-3 4-5 0,-6 10 13 16,-3 7 1-16,-3 5 18 0,-8 6-1 16,-1 1-15-16,-1-2 3 0,-3-2 8 15,2-5-6-15,1-4-5 16,0-3 1-16,4-7-2 0,4-3-6 15,1-4 6-15,1-1-5 0,3-2-4 16,0 0 0-16,0 0 1 0,3-5-35 16,4-4-1-16,5-8 20 0,6-4-13 15,3-7 7-15,1-1-5 16,2-7 3-16,2-3 26 0,-1 0-2 15,0-4-3-15,2 4 5 0,1 5 1 16,0 6-2-16,-5 11 0 0,-4 9 19 16,-3 8-7-16,-5 7 8 0,-1 10 1 15,-2 7 0-15,-3 6 0 16,-2 0-9-16,-2 4-9 0,-1-2 3 15,-1-3-5-15,-1-4 0 0,-2-4 3 16,-2-2-3-16,4-5-2 0,-3-3-5 16,1-1-25-16,3-3-42 0,-1 0-23 15,1-2-78-15,1-3-263 16</inkml:trace>
  <inkml:trace contextRef="#ctx0" brushRef="#br0" timeOffset="94099.3653">10093 15961 784 0,'5'-15'0'0,"-5"3"259"0,0 7-171 16,0 2-6-16,-10 2-31 0,-1 1-10 15,-6 2-14-15,-2 8-3 0,-1 2 3 16,5 2 4-16,2 4-4 15,2-1-14-15,4 1-11 0,2 0 5 16,4 1-10-16,1-2 0 0,6 1 5 16,2 2-1-16,2 1-2 0,6 0-1 15,-1 4 2-15,1-2-19 0,-1 2 15 16,-4-1 1-16,-1-2-1 15,-4 0 8-15,-5-1-4 0,-1-4-3 16,0-2 6-16,-4-1-2 0,-2-2-2 16,-7 0 0-16,-4-4 5 0,-3-3-6 15,-6 0 4-15,-4-5 1 0,0 0-3 16,-3-1-6-16,3-7-7 0,5 2-24 15,6-4 7-15,7 1-24 16,6-2-43-16,5-3-6 0,4 2-46 16,8-5-153-16,6 0-3 0</inkml:trace>
  <inkml:trace contextRef="#ctx0" brushRef="#br0" timeOffset="94489.3659">10211 16152 907 0,'4'0'0'0,"2"1"96"0,4-1 7 15,6 0-31-15,4 0-22 16,6-3-26-16,0-2-8 0,0-2-7 16,-3-3 2-16,-3 1 0 0,-4-3 10 15,-3 0 13-15,-2 0-14 0,-1-5 0 16,-2-1 9-16,0 1-14 0,-3-2-10 15,0 4 3-15,0 1-6 0,-3 4-4 16,-2 3 4-16,-2 3 4 16,-8 1-9-16,-4 3 4 0,-9 9-3 15,-6 6-12-15,-5 5 16 0,0 6 0 16,0 3-4-16,5 3 3 0,4 1-1 15,2 1 0-15,9-1-1 0,7 0 1 16,4-2 7-16,3-2 3 16,7-2 0-16,4-5-2 0,3 0 5 15,2-3-13-15,2-5 0 0,3-1 0 16,2-6 9-16,1 0-12 0,5-2 6 15,1-5 0-15,3 0-6 0,1-3-64 16,0-5-30-16,-1 0-35 16,-5-1-40-16,-6 0-171 0</inkml:trace>
  <inkml:trace contextRef="#ctx0" brushRef="#br0" timeOffset="94863.7665">8436 16872 986 0,'40'-3'0'0,"11"-2"250"0,14 2-140 15,15 2-43-15,13 0-17 0,14-1-10 16,11-1 2-16,4-3-13 0,9-4-18 15,-1 1-1-15,-2-4 2 0,-4-2-11 16,-7 2 4-16,-9-1-3 16,-10 2-3-16,-8 3-7 0,-10 1-21 15,-13 4-32-15,-10 4 9 0,-14 0 1 16,-14 0-17-16,-12 0-1 0,-14 0-9 15,-4 0-12-15,-14 4 37 0,-8 1-16 16,-10 0-216-16,-10-2-164 16</inkml:trace>
  <inkml:trace contextRef="#ctx0" brushRef="#br0" timeOffset="95128.967">8661 17135 990 0,'-5'19'0'0,"11"-4"123"0,15-1-67 15,11-6 9-15,15-2 16 0,13-5-5 16,16-1-24-16,11-5-14 0,12-5 19 16,10-2-18-16,7-3-10 0,4-1-10 15,1-1-3-15,-5-2-7 16,-3 0-8-16,-11-1 2 0,-10 5 2 15,-10 1-8-15,-11 1-3 0,-10 4-26 16,-13-1-34-16,-12 2 0 0,-12 2-4 16,-12 0-56-16,-10 1 12 0,-5 1-36 15,-10 2-353-15</inkml:trace>
  <inkml:trace contextRef="#ctx0" brushRef="#br0" timeOffset="111992.5966">14195 14272 872 0,'0'0'0'16,"0"0"157"-16,0 0-121 0,1 0-8 15,7 1-4-15,6 4 9 16,7-2-3-16,5 0 1 0,11 0 4 15,9-1 6-15,9 1 7 0,10-1-9 16,6 0-14-16,7-2-7 0,1 0 4 16,-3 1-10-16,-3-4-10 0,-1-2 6 15,-4-2-7-15,-2 1 0 16,-3 0 4-16,-4 3-1 0,-3 1-4 15,-6-2 0-15,-8 3 4 0,-5 0-5 16,-8 1 2-16,-6 0 1 0,-6 0-3 16,-6 0 2-16,-7 1-2 0,-2 0-4 15,-2-1 2-15,0 0 3 16,0 0 0-16,-2-1 0 0,-3-5 11 15,-5-4-15-15,-4-5-4 0,-5-2-2 16,-6 0-10-16,-3-2 4 0,-1 0-10 16,2 1 5-16,3 1 14 0,3-1-2 15,4 2-2-15,6 1 10 16,2 3 1-16,4 4 0 0,1 2 0 15,3 4 29-15,1 0-9 0,0 1-6 16,0 1-7-16,1 0-13 0,5 0 1 16,6 0-1-16,5 3 7 0,5 0 1 15,3 5 0-15,1 0-4 16,2 3 4-16,0 0-2 0,-2 1 0 15,2-2 0-15,-6 2 13 0,-4-3-12 16,-4-1 6-16,-1 1-2 0,-5-1-5 16,-2-2 0-16,-1 0 5 0,-3-4-7 15,1 1 4-15,-3 1-3 0,0 3 0 16,-4 1 2-16,-6 6 7 15,-3 5-1-15,-5 3 3 0,-3 2-2 16,-4 2-4-16,-3 0 3 0,1 0-4 16,1 3-2-16,1-6 0 0,2 0 2 15,3-3-4-15,2-5 2 0,6 0 2 16,2-3-5-16,4-1-36 15,2-3-16-15,2-2-64 0,2-3-44 16,2 0-146-16</inkml:trace>
  <inkml:trace contextRef="#ctx0" brushRef="#br0" timeOffset="113084.5985">16260 13837 705 0,'0'-3'0'0,"0"3"249"0,0 0-177 15,1 0-33-15,5 0-17 0,3 0-2 16,4-2 41-16,6 0-1 0,4-2-18 15,3 0-7-15,3-3-3 0,3-3-10 16,1-2 1-16,1-2-12 16,2-3-1-16,2 1-3 0,2-2-2 15,-2-1-7-15,2-1 4 0,0 0 6 16,-1-3-10-16,-3-1 3 0,-4 2 4 15,-6 0-10-15,-4 1 9 0,-12 3-2 16,-5 1-3-16,-5 2 2 16,-2 4 13-16,-8-4-6 0,-6 5 0 15,-6 3-6-15,-5 2-4 0,-7 5 1 16,1 9 1-16,-3 4 0 0,4 7-1 15,-2 6 5-15,2 6-8 0,1 6 6 16,-1 5-3-16,2 0-3 16,2 4 6-16,2-1 1 0,4-2-6 15,7-7-10-15,7-6 5 0,8-5-4 16,3-4 10-16,8-3-3 0,9-2 3 15,3-5 2-15,5-2 0 0,2-4 0 16,1-5-5-16,-1-1-11 16,-3 0-11-16,-3-3 16 0,-4-3 1 15,-4 1-3-15,-3-3 16 0,-6 4-6 16,-1-1-1-16,-6 3 5 0,0 0 0 15,0 1 1-15,-10 1 5 0,-5 0-9 16,-8 10-8-16,-5 7 13 16,-7 7-1-16,-3 6-4 0,1 4 3 15,2 4-1-15,5-2 0 0,6 0 19 16,9 0-1-16,5-4-14 0,7 0 9 15,3-3-11-15,4-5-2 0,6-3 0 16,2-1 6-16,5-4-8 16,0-1 4-16,4-5 3 0,1-6-5 15,3-1 0-15,1-3-3 0,3-1-32 16,-2-5-1-16,1-4-35 0,-1-1-31 15,1-5-14-15,-4-5-47 0,0-2-163 16</inkml:trace>
  <inkml:trace contextRef="#ctx0" brushRef="#br0" timeOffset="114051.8003">17018 13709 764 0,'6'-30'0'0,"-2"6"289"15,1 9-225-15,-3 1-10 0,0 10-11 16,-1 3-2-16,-1 1-4 0,0 5-19 15,-7 19-15-15,-6 15 33 0,-7 20 6 16,-6 18-12-16,-4 7-11 0,-4 11 0 16,0 9-4-16,-3 9-5 15,1 1-4-15,0 1-2 0,-1-6-6 16,2-7 4-16,-3-11 3 0,4-7-7 15,4-13-44-15,6-16 12 0,6-6-13 16,6-16 11-16,9-7-8 0,3-7-4 16,7-8 18-16,6-9-6 0,5-2-4 15,5-11 31-15,2-5 8 16,3-9-2-16,-4-5 6 0,0-4-2 15,-3-7-11-15,-4-4 11 0,-3-7 1 16,-4-8 4-16,-3-6 7 0,-6-9-1 16,-2-2 3-16,-10-2 2 0,-2 3-5 15,-2 15 19-15,0 9 4 16,3 18-4-16,6 14-4 0,1 9-5 15,5 5 7-15,1 4-21 0,10 2-16 16,9-4 3-16,9 1 5 0,6-4 4 16,2-1-2-16,4-4-4 0,-1-3 4 15,2-4 2-15,-1-5-6 16,-2-5 2-16,-2 0 1 0,-5-5-2 15,-1-1 2-15,-1 0 0 0,-5-3-3 16,1-2 4-16,-1-3 3 0,-4-2-5 16,-1 0 0-16,-2 6 1 0,-7 3-1 15,-4 10 0-15,-4 9 4 16,-3 8 3-16,0 4 35 0,-3 5-17 15,-6 14-13-15,-9 20-12 0,-8 24 0 16,-8 18 0-16,-4 14 2 0,0 7 4 16,3 10-6-16,-3 8 0 0,1 1 3 15,6-5-4-15,0-10 2 16,3-14-2-16,5-7-17 0,2-12 2 15,4-8-7-15,6-6-23 0,1-11 2 16,5-4-19-16,4-7-30 0,2-9-1 16,6-9 42-16,3-10-134 0,4-4 160 15,5-8 42-15,0-9 1 16,6-8 33-16,2-4 3 0,2-5-6 15,-1-7-10-15,-2-6-35 0,-4-7 1 16,-6-7 7-16,-6-3-11 0,-10-1 2 16,-7 1 8-16,-9 3 17 0,-5 9 14 15,-1 7 8-15,6 11-5 0,2 7-1 16,8 5-19-16,6 4-8 15,3 1-12-15,12-3-3 0,6-3 0 16,6 0-3-16,2-1 4 0,0 2-1 16,1 1 0-16,1 4-35 0,-3 2 24 15,-2 6-1-15,-4 4 12 0,-2 0 0 16,-4 3-7-16,0 1 9 15,-2 0 1-15,1 1-6 0,-2 0 2 16,-1 1 1-16,-2 4 0 0,-3 5 1 16,-4 9-1-16,-3 11-1 0,-8 9 1 15,-6 8 20-15,-4-2-18 0,-2-3 2 16,4-6-8-16,2-10-17 15,5-5 1-15,5-8-10 0,2-4-18 16,2-9 11-16,5 0-8 0,4-10-14 16,5-9-26-16,-1-4-107 0,0-6-198 15</inkml:trace>
  <inkml:trace contextRef="#ctx0" brushRef="#br0" timeOffset="114176.6006">17472 13740 763 0,'0'-12'0'0,"0"6"368"0,0 5-302 16,0 1-45-16,0 0-19 0,3 14-4 15,4 4-118-15,3 8-36 16,1 0-219-16</inkml:trace>
  <inkml:trace contextRef="#ctx0" brushRef="#br0" timeOffset="115362.2025">17622 14086 888 0,'-10'-7'0'15,"0"0"298"-15,0 4-235 0,-2 2-11 16,0 1-11-16,-1 12-18 0,1 5-14 15,-1 6 4-15,3 7-4 0,-1 2-6 16,3 1 2-16,3-2-1 16,4-2-8-16,-2-4 6 0,3-4-2 15,0-4 0-15,2-5-8 0,3-3 3 16,5-4-5-16,1 1 3 0,4-4-5 15,3-2-15-15,1 0 1 0,1-6-8 16,1 1-12-16,0-6 8 16,-1-1 6-16,0-1 12 0,-2-8 15 15,0-3 2-15,-1-1 2 0,-2-6 2 16,-2-1 1-16,-1 0-3 0,-4 3 2 15,-2 6 38-15,-2 8 1 0,-3 6 1 16,-1 6-3-16,0 3-19 16,0 0-16-16,0 5-5 0,0 7-8 15,-1 5 20-15,-3 8 8 0,-2 1-17 16,0 3 4-16,2-1 0 0,-1-3-5 15,3-3 0-15,1-1 4 0,0-5-4 16,1-4 0-16,5-2 2 16,2-3-3-16,6-3 0 0,2-4 1 15,2 0 0-15,3-4-3 0,0-4-13 16,-1-4-11-16,0-3 10 0,-2-6 3 15,-4-1 1-15,0-4 13 0,-1-2 0 16,-3-2 0-16,1 1 1 16,-4 4 3-16,-3 6-8 0,-1 8 7 15,-2 4 1-15,0 7-1 0,-4 6 17 16,-4 10-21-16,-5 13 0 0,0 3 2 15,3 0 3-15,2-1-7 0,1-6 5 16,5-4-1-16,1-4-2 16,1-5 0-16,1 0 1 0,4-5 0 15,1-2 0-15,2-1 3 0,4-3-3 16,4-1 0-16,1 0 6 0,1-5-8 15,1-2-1-15,-1-1-4 0,-2-1-2 16,-1-3 12-16,1-1-6 16,-1-1-9-16,2 0 15 0,-1 2-6 15,-4 6-4-15,-1 2 11 0,-7 4-7 16,-2 2-3-16,-2 8 10 0,0 2 7 15,-3 4 15-15,-4 2-5 0,0-1-10 16,0 1-4-16,2-3 6 0,1-2-5 16,2-4-7-16,1-3 6 15,0-2-2-15,1-2-9 0,0-2 8 16,0 0-6-16,0 0-1 0,0 0 6 15,2 0-2-15,4-7-16 0,2 1 19 16,5-7-8-16,3 1-18 0,3-7 14 16,2-4-4-16,1-3-8 15,2-4 14-15,-3-1-1 0,3 3 3 16,-2 3 7-16,-6 10-3 0,-3 6 0 15,-7 7-2-15,-5 3-1 0,0 12-5 16,-1 8 15-16,0 6-1 0,0 3-6 16,0-1 0-16,2-2 7 0,3-6-10 15,1-3 6-15,-1-5 3 16,3-5-8-16,-1-1 4 0,2-4 6 15,3-3 3-15,1-3 7 0,3-8-7 16,3-3-12-16,0-5 2 0,5-2 3 16,0-4-4-16,1-5 0 0,1-6 3 15,1-4-4-15,3-4 2 16,-1-9-2-16,4-2-1 0,-1-8 4 15,0 0-1-15,-1-1-5 0,-6 6 8 16,-6 8-1-16,-6 14-5 0,-7 16 4 16,-4 11 29-16,-2 6-7 15,-4 12-8-15,-8 16-24 0,-10 15 11 16,-3 14 7-16,-5 3-10 0,2 3 0 15,1 1 0-15,0 1 8 0,3-1-11 16,5-3 4-16,2-5 0 0,5-7-1 16,4-5 0-16,4-7 2 0,3-5-2 15,1-4 0-15,5-4 0 16,3-3-2-16,5-3 3 0,4-3-2 15,0-7-36-15,5-5 13 0,3 1-20 16,-3-9-21-16,2-2 2 0,0-6-64 16,-2-6-161-16,-3-5-104 0</inkml:trace>
  <inkml:trace contextRef="#ctx0" brushRef="#br0" timeOffset="115533.8028">18723 13937 726 0,'7'-2'0'0,"10"0"5"16,9-2 64-16,3-3-22 0,3 2-24 15,3-1-11-15,-1-1-11 0,-3 3 5 16,-4-1-7-16,-8 3-65 0,-5 0-39 16,-5-1-48-16,-3 0-296 0</inkml:trace>
  <inkml:trace contextRef="#ctx0" brushRef="#br0" timeOffset="115674.2031">18022 13684 1048 0,'10'6'0'0,"9"1"-37"0,2-3 34 16,2-1-114-16,-3-3-301 0</inkml:trace>
  <inkml:trace contextRef="#ctx0" brushRef="#br0" timeOffset="117296.6059">19603 14292 740 0,'18'5'0'15,"-2"-3"341"-15,-5-2-235 16,-1-3-55-16,-3-9-22 0,0-4 5 16,0-9-10-16,2-6-8 0,-1-6-10 15,0-4-5-15,4-2 7 0,-2-6-6 16,3-1-4-16,3-2 4 0,6-1-3 15,2 0-3-15,3 2 8 16,1 4-5-16,-2 8 5 0,-5 9 3 16,-4 11 2-16,-7 10-17 0,-5 7 10 15,-3 6-4-15,-2 13-3 0,-11 17 8 16,-7 16 11-16,-8 8-7 0,-3 5 2 15,-2 0-7-15,5 0-4 16,1-2 3-16,8-4 2 0,4-7-6 16,2-2 6-16,4-3-6 0,5-8 0 15,2-3 4-15,3-7-2 0,4-6-24 16,6-4 8-16,2-8-1 0,3-4-4 15,4-5 6-15,3-7 8 0,4-4-2 16,0-9 10-16,-1-7 0 16,3-4-7-16,-1-8 11 0,-2-5-2 15,-1-5-4-15,-2-5 4 0,-4-2 2 16,-1-2-5-16,-2 0 2 0,-3 7 4 15,0 4-5-15,-4 4 0 0,-1 7 6 16,-1 3 0-16,1 5 8 16,-3 2-3-16,-1 6-1 0,-1 7 8 15,-3 5 4-15,-2 7 1 0,0 2-17 16,-1 15-9-16,-10 11-6 0,-2 16 15 15,-4 10 2-15,-3 1-7 0,1 3 4 16,-1-1-4-16,-2-2-2 16,1 0 2-16,2-4 3 0,1-5-5 15,1-7 2-15,4-5 1 0,1-6-2 16,3-5-1-16,5-5-1 0,1-4-6 15,1-5 4-15,1-4-8 0,1-4-8 16,0 0 8-16,0 0 3 16,3-4 1-16,3-7 2 0,5-8 6 15,5-4 0-15,5-6-14 0,3-2 5 16,4-4-10-16,2-3 6 0,2 4-4 15,-1 3-5-15,-3 4 18 0,-4 10 6 16,-8 4-4-16,-6 7 1 16,-5 4 2-16,-4 2-2 0,-1 4 2 15,0 11 10-15,1 7 4 0,-3 4-7 16,-1 6-2-16,1-1-9 0,2 1 6 15,0-3-4-15,0-3-1 0,6 1 4 16,3-5-4-16,3-1-3 16,2-3 9-16,3-1-6 0,1-3 1 15,0-4 2-15,3-1-2 0,1-4-18 16,2-3 13-16,1-2-2 0,1-2 1 15,-3-8 5-15,0-4-6 0,-1-5 1 16,-3-8 10-16,-2-4-4 0,-3-4 1 16,0-3 0-16,0-1 22 15,-2 4-17-15,0 3 2 0,-3 7-6 16,-3 6-2-16,-3 7 2 0,-2 7 5 15,-1 2 9-15,-2 3-1 0,-8 3-10 16,-6 9-8-16,-6 4 7 0,1 4-1 16,0 0-4-16,1 4 4 15,2-2-2-15,-1 3-2 0,9-1 4 16,1-3 2-16,5-2-8 0,1-4 2 15,2 1 2-15,1-3-3 0,0-4 2 16,4-1 0-16,0-4-1 0,3-2 1 16,3-1-2-16,3-1-4 15,4 0 3-15,1-7-5 0,3-1-7 16,0-4 11-16,0-2 0 0,3-1 1 15,0-3 8-15,1-2-1 0,-1 0-4 16,-2 3-1-16,-5 6 13 0,-5 5-7 16,-5 6 7-16,-3 3 2 0,-2 11-7 15,-2 11 16-15,-6 8 5 16,-3 7-9-16,-1-2-13 0,-2-7 1 15,2-4-3-15,1-8 9 0,1-4 1 16,2-7 9-16,4-4 8 0,1-4-5 16,0 0-2-16,1-6-4 0,-1-5-11 15,4-1-16-15,4-7 5 16,5 1-11-16,1-3-12 0,3-2 15 15,1 0-1-15,1-3-1 0,4-1 9 16,2-1-4-16,5 0-2 0,0-1 7 16,2 8-1-16,-5 5-6 0,-4 8 15 15,-4 8-4-15,-5 6-2 16,-5 12-2-16,-3 12 4 0,-5 7 0 15,0 6 9-15,-6 3 0 0,-1-2-11 16,-3-6 2-16,5-4 10 0,2-9-10 16,2-6 1-16,1-3-3 0,4-3-1 15,4-2 2-15,4-5 0 0,4-1 0 16,1-5-56-16,1-2-25 15,2-4-27-15,-3-3-15 0,-4-6-55 16,-5-1-192-16</inkml:trace>
  <inkml:trace contextRef="#ctx0" brushRef="#br0" timeOffset="117483.8064">19997 13926 733 0,'42'0'0'0,"8"0"350"16,4 0-265-16,2 0-57 0,-2-4-26 16,0 2-4-16,-5 1-89 0,-5-1-84 15,-9 1-171-15</inkml:trace>
  <inkml:trace contextRef="#ctx0" brushRef="#br0" timeOffset="117998.6073">17837 15383 1100 0,'0'-5'0'0,"0"5"256"15,0 5-217-15,0 14-21 0,2 16 21 16,2 15 27-16,1 13-10 15,-2 6-22-15,0 1-14 0,2-1-8 16,-2-3-4-16,0-6-3 0,-3-7-4 16,0-9 3-16,-4-7-8 0,-2-9-18 15,2-4-2-15,1-7-8 0,0-7-16 16,3-5-1-16,0-3-15 0,3-2-52 15,8-5 2-15,3-9-28 0,6-9-186 16</inkml:trace>
  <inkml:trace contextRef="#ctx0" brushRef="#br0" timeOffset="118217.0077">18286 15483 736 0,'7'-13'0'0,"-6"8"324"0,-1 3-207 16,0 2-5-16,-5 7-19 0,-12 19-46 15,-8 15-6-15,-11 10-9 0,-3 9-4 16,4-5-10-16,-2 0-8 0,4-6 1 15,-1-3-7-15,1-5-4 16,4-5 0-16,2-4 1 0,4-5-31 16,5-4-15-16,3-6-6 0,5-5-24 15,7-5 7-15,3-4-25 0,6-3-107 16,7-1-92-16,4-11-68 0</inkml:trace>
  <inkml:trace contextRef="#ctx0" brushRef="#br0" timeOffset="118451.0081">18199 15632 635 0,'14'-55'0'0,"0"6"279"16,-6 11-179-16,-1 11-28 0,-3 13-10 15,-2 9 4-15,-1 5-19 0,1 11-32 16,3 12-7-16,0 11 57 16,1 9-19-16,1 5-13 0,1 1 5 15,2-1-13-15,2-4-3 0,0-6-4 16,-1-1-2-16,-1-6-8 0,1 0-1 15,-2-4-4-15,1-3-4 0,0-4 2 16,0-2-2-16,-2-2-48 16,-2-4 16-16,0-3-14 0,-3-4-24 15,1-2 1-15,-2-3-14 0,2-4-46 16,-2-7 52-16,-1-6-181 0,2-5-450 15</inkml:trace>
  <inkml:trace contextRef="#ctx0" brushRef="#br0" timeOffset="118700.6085">18659 15340 628 0,'10'-33'0'0,"1"5"219"16,0 6-130-16,-3 6-29 16,-2 7-6-16,-5 5 19 0,0 3-5 15,-1 1-22-15,0 0 3 0,-2 5-4 16,-7 10-19-16,-5 10 20 0,-7 8 2 15,-6 7-22-15,3 2-10 0,-2 3-1 16,2 0-8-16,0 5-6 16,0 0 2-16,0-1-1 0,2 1-3 15,0-4-4-15,5-5-16 0,0-5-24 16,3-9-3-16,6-5-14 0,2-7-28 15,4-6-3-15,2-6-56 0,5-3-244 16</inkml:trace>
  <inkml:trace contextRef="#ctx0" brushRef="#br0" timeOffset="119028.2091">18958 15272 716 0,'0'-4'0'0,"0"4"331"16,0 0-207-16,0 0-42 0,0 2-27 15,-4 12-26-15,-3 13-16 0,-6 13 55 16,-1 11-27-16,-3 8-26 0,-3 0-8 16,2 3 3-16,-1-1-8 0,-2-2-3 15,2-3 2-15,-2-6 4 16,4-6-7-16,0-9-26 0,3-9 1 15,4-5-1-15,3-7 2 0,2-7-21 16,3-2-28-16,2-5-10 0,4-4-70 16,6-8-139-16,4-7 13 0</inkml:trace>
  <inkml:trace contextRef="#ctx0" brushRef="#br0" timeOffset="119293.4094">18878 15497 669 0,'19'-68'0'0,"3"4"272"0,1 4-196 16,0 12-6-16,0 10-1 0,-4 12-20 15,-3 12-12-15,-1 8-11 16,-1 6-5-16,0 6 5 0,3 13-13 15,-2 9 10-15,3 9-8 0,1 11-5 16,2 0 1-16,-2 2-8 0,0 3-5 16,-3 1 4-16,-3-1 2 0,-4 1-3 15,-6-2 1-15,-2 0 2 16,-2-4-5-16,-7-2 2 0,-3-2 2 15,-5-9-4-15,-6-5-4 0,-5-5 3 16,-7-6-4-16,-6-3 7 0,-4-6 0 16,-4-5 0-16,-3-2-2 0,4-3-23 15,4 0-11-15,9 0-10 16,8-3-28-16,8-2-98 0,7-5-154 15</inkml:trace>
  <inkml:trace contextRef="#ctx0" brushRef="#br0" timeOffset="119792.6104">19596 15452 1046 0,'0'-6'0'0,"0"6"160"0,0 0-108 16,-1 7-7-16,-6 16-29 0,-5 17 31 16,-6 11 5-16,-8 7-27 0,-2 0-15 15,2-7-2-15,2-4 6 0,5-5-8 16,4-8-7-16,2-6 2 15,1-5 4-15,3-6-8 0,4-2 4 16,-1-5-2-16,4-5-57 0,2-1 4 16,-1-3-29-16,1-1-34 0,0-3 16 15,3-7 12-15,5-5-121 0,-1-4 129 16,1-6-17-16,3-2-14 15,2-10 82-15,4-3 34 0,4-8 3 16,1-8 31-16,3-4 52 0,2-1 35 16,-1 6-17-16,-1 4 18 0,-4 10-20 15,-7 17-21-15,-6 12-20 0,-2 10-25 16,-1 6-29-16,0 16 7 0,2 8 23 15,0 12-12-15,-2 7-13 16,0 2-5-16,1 1-4 0,-1-5-2 16,1-7-6-16,-1-4 2 0,-3-7 2 15,0-6-4-15,-2-3 0 0,1-5 1 16,1-2-65-16,2-4 14 0,3-2-27 15,4-3-93-15,1-2-103 16,6-9-86-16</inkml:trace>
  <inkml:trace contextRef="#ctx0" brushRef="#br0" timeOffset="120182.6111">20074 15413 721 0,'28'-50'0'15,"-2"10"275"-15,-10 12-165 16,-6 12-31-16,-6 10-19 0,-4 6-28 16,-4 11-7-16,-13 17-14 0,-7 17 28 15,-12 10-17-15,-4 6-15 0,-4 2-3 16,-1-2 4-16,-3 0-4 0,2-4-6 15,1-10 4-15,7-7 2 0,8-9-4 16,8-6 0-16,7-6 0 16,9-8 0-16,3-5-46 0,2-5-5 15,1-1-21-15,8 0 19 0,6-10 32 16,7-5-17-16,4-7-11 0,2-2 4 15,2-8 24-15,2-4 25 0,0-8-4 16,2-2 0-16,-1-7 0 16,2-2 18-16,1 1 10 0,0 3 15 15,-2 5 0-15,-9 12-2 0,-5 11-1 16,-8 13 2-16,-5 10-6 0,-5 11-16 15,-1 21 22-15,-6 9 10 0,-7 15-23 16,-5 9-11-16,-5 3-2 16,0 2 6-16,0-2-8 0,0-6-9 15,2-6 0-15,3-5-1 0,4-5-8 16,0-2-51-16,5-3-18 0,1-5-57 15,1-2-3-15,0-2-66 0,-1-6-361 16</inkml:trace>
  <inkml:trace contextRef="#ctx0" brushRef="#br0" timeOffset="120947.0123">19664 13885 683 0,'-1'-5'0'0,"1"5"257"0,0-1-167 16,0 1-16-16,0-1 2 15,0 0-2-15,0 1 6 0,0-1-13 16,1 0-27-16,5-1-20 0,6-2-3 15,5 1 8-15,4-2-17 0,3 2-10 16,3 0 4-16,2 2 1 0,3 1-5 16,1 0-9-16,0 0-7 0,-1 0-9 15,-3 0-4-15,1 1-9 16,-5 1-48-16,-4 2-8 0,-5 3-41 15,-9-4-164-15,-6 2-183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100.44995" units="1/cm"/>
          <inkml:channelProperty channel="Y" name="resolution" value="1936.126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7-09-11T07:31:58.7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12172 2717 626 0,'0'-6'0'0,"0"2"202"15,0 1-126-15,0-2-21 0,0 0 0 16,0 0-7-16,0 0-13 0,1 2-16 15,0 2-8-15,-1-1-3 16,0 2-4-16,0 0 5 0,2 0-8 16,-2 0-2-16,3 2-7 0,1 7 9 15,-1 3 1-15,2 1 3 0,1 4 2 16,-2 2-2-16,2 1 3 0,-2 4-1 15,-1 0 6-15,-1 5 6 16,-1 3-7-16,1 3-4 0,0 6 4 16,0 1-6-16,0-1-4 0,2 2 5 15,-1-4-5-15,2-3-3 0,1 0 2 16,0-6 6-16,0-1-9 0,1-5 4 15,-2-3 0-15,0-1-2 16,-1-5 0-16,-1 0 2 0,-2-4-3 16,2-2 2-16,-3-1 1 0,0-2-3 15,0-2 2-15,0 0-2 0,-6 2 0 16,1-4 2-16,-5 2 2 0,-4-1-2 15,-3-1 2-15,-5 2-1 0,-3-1-4 16,0-1 4-16,-2 1 1 16,-1-1-4-16,1 2 1 0,0-2-1 15,-3 3 1-15,-2-2 0 0,-1-1-2 16,-5-1-2-16,-2-1 8 0,-2 0-4 15,-3 0-1-15,-1-1 1 16,-1-2 0-16,0 1 1 0,-2-3 1 16,3 3-2-16,-1-2 0 0,-5 1-9 15,0 0 3-15,-4-1 3 0,0 1 1 16,-1-1 2-16,1 2 0 0,-2 0-1 15,-4 0 0-15,1 2-5 0,0 0 8 16,1 0-4-16,3 0-2 16,3-1 4-16,2 1 0 0,5 0-10 15,1 0 8-15,5 0-2 0,3 1-2 16,0 2 7-16,5 1-2 0,0 2-11 15,0 1 10-15,4-2-7 0,0 1 6 16,1-1 3-16,4-2 0 0,2-1-2 16,0-1 3-16,3-1-1 15,2 0 0-15,2 0 0 0,2-1 2 16,2 0-3-16,2-1 1 0,1 2 2 15,4 0-4-15,2-1 4 0,1 1-2 16,1 0 0-16,0 0-9 0,0 0-1 16,0 2 1-16,1 1 9 15,1 1 0-15,-1-1 1 0,-1-2-1 16,1 1 10-16,-1-1-3 0,0-1 3 15,0 1-4-15,0 0-6 0,0 2 0 16,0 5 5-16,0 1-5 0,0 4 0 16,1 3 4-16,0 2-5 15,2 4 2-15,-1 1 8 0,0 3-3 16,-1 3-2-16,0 3 2 0,2 2-2 15,0-5-1-15,-2 3 3 0,1-3-6 16,0-3 0-16,-1 1 10 0,-1-2 0 16,1 0-5-16,0 1 1 0,-1-4-3 15,1 1 1-15,1-4-3 16,0-4 0-16,-2-2 0 0,0-4 0 15,0-1-2-15,0-2 2 0,1-2 0 16,-1-3-1-16,1 1 0 0,-1-2 2 16,1 2-2-16,-1-2 2 0,0 0 1 15,2 0-6-15,1-2-5 16,6 2 0-16,4-6-3 0,5 0 1 15,2 2-6-15,1-4-8 0,0 0 10 16,-2-3 6-16,0-1 0 0,-1-3 4 16,-2-2 1-16,-2 0 1 0,2-4 4 15,-3 4 0-15,-2 0-2 16,1 2 0-16,-3 3-1 0,-1 4-2 15,-3 1 5-15,-3 3 0 0,0 2-4 16,-2 1 4-16,0 1-2 0,-5 3 0 16,-6 7 0-16,-6 9 15 0,-4 4-1 15,-3 4-1-15,2 3-6 16,-2 0-4-16,1 0 1 0,-1 2 0 15,0 0-2-15,1-3 1 0,-2-2-2 16,-1-2 1-16,1 0 0 0,0 1 2 16,2-1-2-16,4 0 2 0,1-5-3 15,4 0-2-15,4-5 0 16,4-5 0-16,4-4-2 0,1-6 2 15,1 0-4-15,0 0 9 0,0-5 8 16,3-9 22-16,1-6-24 0,-1-9-6 16,-1 0 0-16,2-3 0 0,-3-3 3 15,0 5-5-15,0 0-4 16,-1 5 4-16,0 5 2 0,0 4-3 15,-3 5 8-15,-1 1-2 0,2 3-5 16,-2-1 0-16,-3 2-2 0,1-2 0 16,-4-1-1-16,0 0 0 0,2 2 2 15,-1-1 1-15,0 1-2 16,3 3 0-16,1 1-51 0,0 3-4 15,5 7-84-15,-3 0-174 0,2 0-337 16</inkml:trace>
  <inkml:trace contextRef="#ctx0" brushRef="#br0" timeOffset="998.4017">8550 4521 1229 0,'15'-32'0'15,"0"-2"8"-15,0-4-3 16,-1-5 7-16,-2-1-2 0,0 1 1 16,-2 0 6-16,-2 4-8 0,-2 4-2 15,-4 5 13-15,-2 4 15 0,-6 7 0 16,-2 3-3-16,-6 5-16 0,-3 7-13 15,-9 4 1-15,-4 10-5 16,-10 13 0-16,-6 10 2 0,-2 8 0 16,-3 2-2-16,6 1 2 0,4 2 2 15,8-2-5-15,9-1 4 0,6-3-2 16,10-1-6-16,6 2 3 0,4 3 3 15,9 1 0-15,9 5 0 16,5 3 3-16,5-2-3 0,5 0 0 16,3-1 0-16,-7-4 0 0,-4-4 0 15,-6-1-2-15,-14-8 3 0,1-4 0 16,-8 0-1-16,-5-9 0 0,-7 1 0 15,-6-1 0-15,-3-3 0 16,-5 0 0-16,-4-3 6 0,-2-2-6 16,-3-7 0-16,-2 1 6 0,0-5-5 15,-3-1 3-15,1-4 1 0,1-4-5 16,-1-3 0-16,4-3 8 0,2-3-2 15,5-5 2-15,6-1-3 0,6-1-8 16,7 0 6-16,4 4-1 16,5 5-4-16,0 3-17 0,4 4-11 15,7 5-25-15,3 0-6 0,4 3-22 16,2 11-70-16,0 2-50 0,-2 4-166 15</inkml:trace>
  <inkml:trace contextRef="#ctx0" brushRef="#br0" timeOffset="1575.6026">8650 4925 919 0,'0'-14'0'0,"0"9"85"15,0 0 2-15,0 3-8 0,-2 3-25 16,-3 12-31-16,-5 9-9 0,-2 10 2 15,-1 4 10-15,3-2-6 0,0 0-7 16,8-3-11-16,2-7 4 0,2 0-3 16,11-7-1-16,0-6 5 15,6 0-1-15,4-5-1 0,4-5 1 16,-1-1-1-16,4-7-3 0,-2-7-2 15,-1-1 0-15,1-6 6 0,-5-4-6 16,-3-1 6-16,1-4-7 0,-2-4 2 16,-1 4-2-16,-3 3-14 15,-3 5 11-15,-4 10 3 0,-3 4-6 16,-4 4 12-16,-1 4-5 0,0 4 0 15,-7 13-10-15,-7 14 7 0,-5 13 6 16,-4 9 12-16,-2 9-11 0,-2 2-1 16,2 2 3-16,-2 1 0 0,3 0 0 15,0 0 5-15,3-5-7 16,2-1 0-16,-1-8-2 0,0-2 1 15,2-5-4-15,-1-5 2 0,-2-2 0 16,-2-7-1-16,2-5 3 0,-1-4-5 16,-2-7-2-16,-3-8 3 0,-1-4 2 15,-4-4 0-15,-3-8 0 16,0-7 1-16,1-5-3 0,4-6 1 15,3-1 0-15,6-4-22 0,5 4-2 16,5 0-15-16,8 0-30 0,3 0-16 16,10-3-50-16,8-2-129 0,6-3-39 15</inkml:trace>
  <inkml:trace contextRef="#ctx0" brushRef="#br0" timeOffset="2012.4035">9082 5040 953 0,'1'-4'0'0,"-1"2"114"0,0 2-60 16,0 3-4-16,-5 9-25 0,-1 8 1 15,-2 9 12-15,-4 5-7 16,-2 1-6-16,1-3-6 0,-1-8-1 15,3-2 7-15,2-8-8 0,2-4 9 16,2-2-8-16,2-4-8 0,0-4 4 16,3 0-4-16,0 0-6 0,0 0 2 15,0-3-2-15,3-6-8 16,7-6 0-16,4-7-7 0,7-6-11 15,7-6 3-15,2 0-8 0,3-3-21 16,3 1 10-16,-2 5 16 0,0 6 9 16,-4 6 10-16,-3 10 4 0,-3 7-2 15,-7 2 0-15,-2 11 1 16,-5 7-2-16,-5 8 3 0,-4 9 11 15,-1 4-1-15,-7-1-2 0,-2-1 8 16,-1-5 2-16,-2-8 9 0,4-2-3 16,0-4-11-16,3-4-7 0,1-1-6 15,5-4-2-15,0 0-26 0,8-2-31 16,5-5-21-16,6-2-37 15,2-3-71-15,6-10-303 0</inkml:trace>
  <inkml:trace contextRef="#ctx0" brushRef="#br0" timeOffset="2652.0045">9707 4998 1060 0,'-7'-6'0'0,"-3"3"156"0,-5 0-103 16,-4 3-3-16,0 0 2 0,-2 2-16 15,2 8-14-15,-3 4-10 0,1 6-6 16,1 4 6-16,0 3-6 15,4 4-2-15,1 1-1 0,2 4-1 16,6-5-3-16,5-4 2 0,2-2 0 16,4-4-2-16,4-1 2 0,5-1-3 15,5-3 0-15,5-5 2 0,5-2 0 16,4-7-7-16,2-2 5 0,0-2 0 15,1-10 2-15,0-8 0 16,0-10 3-16,0-8-4 0,1-10 2 16,1-7 2-16,-1-3-4 0,-1-6 2 15,0-1 0-15,-3 5-1 0,-3-1-3 16,-6 12 2-16,-7 6-3 0,-5 9 6 15,-6 10-2-15,-3 7 0 16,-2 8 0-16,-4 8 3 0,-4 3-5 16,-8 18-10-16,-10 16 9 0,-3 13 2 15,-4 7 2-15,-1 4 2 0,6-2-4 16,1-5 2-16,6-2 0 0,4-8-2 15,4-9 1-15,4-5 1 16,1-7 0-16,2-8 9 0,2-1-3 16,1-6-6-16,2-2 4 0,0-1-3 15,1-4-4-15,0 0 4 0,0 0 0 16,0 0-7-16,4-1-4 0,6-6-4 15,3-6-10-15,8-7-6 16,6-1-12-16,2-3-17 0,5 2 20 16,-3 5 6-16,-4 5 12 0,-3 8 18 15,-7 4 0-15,-5 3 4 0,-4 8 3 16,-1 8 11-16,-2 6 9 0,-5 4-2 15,0 3 1-15,0 1 0 16,0-3-8-16,4-4-6 0,4-5-1 16,1-9 4-16,3-2 1 0,5-3 9 15,5-7-1-15,6 0-9 0,3-4-9 16,2-9 1-16,-3-1-8 0,-1-5-47 15,-1-6-39-15,-2-1-61 16,-5-10-303-16</inkml:trace>
  <inkml:trace contextRef="#ctx0" brushRef="#br0" timeOffset="3338.4057">10277 4916 1016 0,'10'-11'0'0,"9"2"46"15,4 2 15-15,1 7-4 0,-1 2-19 16,-3 11-17-16,0 8-5 0,-5 7-2 16,-2 3-2-16,-5 2-3 15,-5-1 8-15,-2-4 5 0,-1-1-4 16,-4-3-2-16,-4-3 2 0,-2 1-5 15,-2 1-7-15,0-4-1 0,-3 1-2 16,0-4-2-16,3-2 3 0,3-3-3 16,5-4-2-16,2-4 2 15,1-3 0-15,1 0-1 0,1-7-4 16,5-8 11-16,9-9 4 0,8-13-1 15,5-4-5-15,6-4-3 0,2-3 1 16,2 3-4-16,0 4-28 0,-2 5-12 16,-3 12-21-16,-6 9-17 15,-5 8 17-15,-5 7-12 0,-4 2-35 16,-1 8-56-16,-6 4-9 0,-3-1-83 15</inkml:trace>
  <inkml:trace contextRef="#ctx0" brushRef="#br0" timeOffset="3650.4063">10704 5017 518 0,'-6'7'0'0,"1"1"256"0,1 2-161 16,-2 4 12-16,-1 1-27 0,-3 6-9 15,2 0-19-15,-3 2-18 0,2 2-10 16,4-2-8-16,1-6 1 0,3 2-7 16,1-4-3-16,4-2 5 15,5 1-8-15,2-5-1 0,4-4 8 16,1 0 1-16,2-5 0 0,4 0-2 15,-3-7-2-15,1-1 2 0,0-6 2 16,-3-5-2-16,-2-3 7 0,-3-7 4 16,-1-1-9-16,-8-3-6 0,-1 2 0 15,-2 4-1-15,-5 4-3 16,-3 2 5-16,-1 7-4 0,-4 2-4 15,0 3 1-15,-2 7 0 0,-3 2 0 16,-1 4-10-16,1 7-4 0,0 2-13 16,5 1-1-16,2 3-18 0,5-3-26 15,3 1 11-15,3 1-31 16,10-1-34-16,6-2-73 0,4-4-67 15</inkml:trace>
  <inkml:trace contextRef="#ctx0" brushRef="#br0" timeOffset="4024.807">11006 5017 838 0,'0'-5'0'15,"0"4"225"-15,0 1-151 0,-2 4-40 16,-3 7-20-16,0 9 10 0,0 2 10 16,-1 5-5-16,2-1-11 0,1-4-4 15,-1 0 5-15,1-5 7 16,-2-3-4-16,-3-1-7 0,5-4-2 15,-1-2-5-15,-2-2-4 0,4-2 0 16,-1-1 0-16,2-2-2 0,1 0-4 16,0 0 4-16,0 0 0 0,1-2-3 15,6-10 1-15,2-3 0 0,6-7-34 16,5-7 11-16,3 0-11 15,2-4-14-15,4 3 12 0,-3 5 15 16,-4 7 11-16,-1 5 10 0,-8 6 0 16,-1 6 0-16,-2 0 0 0,-2 1 0 15,-1 7 2-15,-2 5-2 0,-2 8 5 16,-3 2 1-16,0 3-2 15,-1 2-2-15,-2-2 0 0,0-6 1 16,2 0-2-16,1-6-2 0,0-1-1 16,0-2 2-16,2-3-33 0,2-3-26 15,3 1-33-15,3-5-96 0,2 0-58 16,3-2-173-16</inkml:trace>
  <inkml:trace contextRef="#ctx0" brushRef="#br0" timeOffset="4976.4086">11435 4966 788 0,'0'-9'0'0,"0"7"256"0,-4 2-169 15,-6 2-59-15,-4 16-8 16,-4 7 15-16,-2 6 3 0,3 4-13 16,1-1-16-16,4-1 8 0,2-2 3 15,3-5 1-15,4-2-10 0,3-3-7 16,4-2-1-16,7-2-1 0,6-2 5 15,4-2-10-15,4-8 6 16,3-2 4-16,0-4-8 0,2-2 2 16,-3-9-3-16,-4-4-5 0,-3-7 9 15,-5-4-3-15,-5-6-5 0,-5-5 1 16,-5-1-8-16,-2 2 9 0,-5 0-3 15,-4 6 4-15,0 7 0 16,-3 4 1-16,-1 6 3 0,0 7-2 16,1 2-5-16,0 5 4 0,1 0-4 15,1 10 5-15,0 7-4 0,-1 2-6 16,2 2 8-16,4 1-2 0,2 0-3 15,3-1 10-15,2-1-4 16,5-2-5-16,4-3 11 0,4-4-5 16,2-2-5-16,6-4 11 0,2-3-6 15,4-2-6-15,1-2 5 0,1-5-5 16,-2-4-5-16,0-6 13 0,-2 1-1 15,-2-4 0-15,-2 0 0 16,0-2 0-16,-4 1-4 0,-3-2 4 16,-5 5 0-16,-3 4 0 0,-3 2-3 15,-3 8 15-15,0 1 10 0,0 1-2 16,-2 2-4-16,-3 7-15 0,-4 8 2 15,0 9-1-15,-4 2 0 16,2 2 6-16,2 1-4 0,4-3 2 16,2-4 0-16,3-1-3 0,0-6 0 15,0 2 0-15,6-3-1 0,1-2-2 16,4-2 0-16,-1-3 3 0,1-2-4 15,4-3 2-15,-3-2-2 16,4-2-9-16,1-7 3 0,0-4-3 16,1-6-1-16,0-8 8 0,-1 1-3 15,2-8-5-15,0-3-4 0,-2 2-1 16,-3 3-5-16,-4 7 13 0,-3 10 12 15,-5 7-6-15,-2 5 4 16,0 3 15-16,-2 7-19 0,-5 10 4 16,1 10 2-16,-3 2-5 0,0 2 2 15,3-2 3-15,3-5-5 0,2-6 2 16,-1-2 1-16,2-3-2 0,3-4 8 15,3-1-6-15,4-4 2 16,1-4 9-16,3 0-4 0,4-4-7 16,3-6 1-16,1 0-1 0,1-5-4 15,-1-3 2-15,0-1-1 0,-1-4-6 16,1-4 5-16,-4 1-6 0,-1-3-4 15,-3 2 6-15,-3 3 1 0,-2 5 2 16,-3 5 5-16,-3 7-2 0,-1 3 0 16,-1 3 0-16,2 1 0 15,1 5-9-15,-1 6 11 0,0 6-2 16,0 5 0-16,1 2 8 0,1 2-2 15,0 2 7-15,1 1 4 0,0 1 0 16,-1-1 1-16,-1-2-1 0,-4-2-5 16,0-3-4-16,0-1-1 15,-8 0-4-15,-1-5-4 0,-7 0 2 16,-3 3 5-16,-10-4-8 0,-7 0-90 15,-7-3-32-15,-4-10-303 0</inkml:trace>
  <inkml:trace contextRef="#ctx0" brushRef="#br0" timeOffset="5475.6096">9158 5881 858 0,'0'-5'0'0,"10"1"125"15,5-1-74-15,13 3 12 16,10-4 24-16,10 1-19 0,10 0 0 15,5-2-4-15,-1-2-21 0,-4 1-18 16,-6 3-20-16,-9-1 1 0,-7 3-1 16,-5 0-6-16,-8-1 2 0,-4 4 3 15,-8 0-5-15,-3 0-34 16,-3 2-11-16,-3 0-19 0,-1 1 4 15,-3 2-10-15,-5 1-40 0,-5 0 9 16,-6 1-101-16,-5 0 5 0,-1-4-4 16,-4 2-129-16</inkml:trace>
  <inkml:trace contextRef="#ctx0" brushRef="#br0" timeOffset="5662.8099">9476 5913 397 0,'-6'7'0'0,"5"4"247"16,-2 4-89-16,0 5 3 0,-1 5-47 16,-1 5-25-16,-3 2-22 0,-1 7-7 15,-3-1-11-15,-1-1-9 16,1-1-16-16,0-4-9 0,0 0-2 15,0-4-9-15,3-5 3 0,-2-3-4 16,2-5-6-16,1 0 6 0,2-4-6 16,5-3-72-16,1-1-7 0,5-5-17 15,9-2-43-15,6-6-12 16,3-10-32-16,2-8-29 0,2-2-55 15</inkml:trace>
  <inkml:trace contextRef="#ctx0" brushRef="#br0" timeOffset="6130.8106">9722 5986 724 0,'1'6'0'15,"-1"6"277"-15,-5 5-167 0,-6 9-1 16,-3 6-42-16,-1 3-18 0,3 3-11 16,-1-1-13-16,3 1-13 0,2-4-13 15,0-2 2-15,3-4 12 0,2-8-13 16,1-8 0-16,-1-6 4 15,3-1-3-15,0-4 1 0,-2-1 0 16,2 0 1-16,0 0 2 0,0-3 1 16,0-9-3-16,2-10-6 0,4-9-9 15,5-3 9-15,1-5 1 0,2-6 1 16,2-3-12-16,2-1 8 15,-2-1 1-15,1 6 2 0,-4 6 2 16,-3 10 0-16,-1 9 1 0,-3 9-1 16,2 5 1-16,2 5-9 0,3 0 7 15,3 3-2-15,3 6-2 0,3 4 10 16,2 6-3-16,0 5-4 15,-1 2 4-15,-4 4 2 0,-4 2-5 16,-6 3 2-16,-4-3 8 0,-3 2-8 16,0-4 5-16,-2-2-3 0,-4-2-1 15,-3-2 3-15,-7-5-5 0,-3 1 0 16,-8-3 13-16,-7 2-9 0,-5-2-2 15,-2-2 4-15,-1-1-5 16,0-4-2-16,4 0 2 0,2-7 0 16,7-3-21-16,7-1 5 0,5-8-10 15,8-1-43-15,7-5-15 0,4-1-37 16,11-6-153-16,8 0-113 0</inkml:trace>
  <inkml:trace contextRef="#ctx0" brushRef="#br0" timeOffset="6723.6118">10167 5981 1126 0,'0'-3'0'16,"0"3"118"-16,0 0-89 0,-4 12-4 15,-3 7-8-15,-4 10 5 0,-2 7 9 16,2 4-6-16,-3-2-9 0,3-4-5 15,0-3 8-15,-1-7-3 16,4-5 5-16,1-6-5 0,0-6-4 16,3-2 3-16,-1-2-2 0,1-2-4 15,1 0-6-15,-1-1 1 0,2 0-2 16,0-3-2-16,0-4 0 0,2-3-9 15,0-5-14-15,3-8 12 16,4-4-5-16,6-6-3 0,1-5 8 16,4-2 0-16,2-1-1 0,3-1 5 15,0 6 2-15,3 7 2 0,-5 8 4 16,-1 13-2-16,-2 5-3 0,-2 4 1 15,-1 12 1-15,1 8 1 16,-2 4 2-16,-2 7 10 0,-2-2-5 16,0 1 1-16,-3-3-3 0,0-6-3 15,-3-3 4-15,-3-5 1 0,1-5 1 16,0-5-2-16,-2-1-1 0,1-3-2 15,-1 0 2-15,0 0-2 0,1 0-1 16,3-5-1-16,2-3 0 16,8-6-24-16,3-7 7 0,5-3-2 15,2-4-23-15,2-4 3 0,2-4 6 16,-2 2 7-16,0 2 14 0,-3 6 8 15,-2 8 1-15,-4 5 6 0,-2 8-3 16,-6 5 0-16,-2 8-3 16,-3 10 8-16,0 11 6 0,-4 7 1 15,0 7-2-15,-7 1 0 0,-3-1 8 16,-2-1 16-16,-4-1-7 0,2-5-11 15,0-6-8-15,2-4-3 0,2-3 0 16,2-5-5-16,3 1 0 16,0-3-139-16,2-8-66 0,-1-5-579 15</inkml:trace>
  <inkml:trace contextRef="#ctx0" brushRef="#br0" timeOffset="8049.6141">12277 3391 549 0,'30'5'0'16,"5"-3"112"-16,3 1-47 0,3-2-18 16,3 0 26-16,3-2 35 0,7 1-45 15,3 0-20-15,3 0 3 16,1 0-4-16,-3 1-1 0,1 3-24 15,1-1-11-15,5 4-2 0,0-3 0 16,5 0 3-16,2 1-6 0,4-5-2 16,2 0 2-16,7 0 3 0,4 0-4 15,0 0 36-15,6 0-10 16,0 0-3-16,1 0-9 0,0 0-2 15,-4-3-4-15,-4 1-2 0,-3-3-6 16,-3 2 0-16,-4-4 10 0,-6 5 6 16,-4-1 1-16,-5 0-9 0,-3 2-2 15,-3-1-4-15,0 1 0 16,-2 1 2-16,1 0-7 0,2 3 6 15,3 3 1-15,-1 1-5 0,0 1 0 16,-2 0 2-16,-7-3-2 0,-4-2 2 16,-6 0-1-16,-7-3 0 0,-4 0 0 15,-5 0 10-15,-3-2 5 16,-2 0-4-16,1 0-3 0,-1 2-5 15,0-2-1-15,-2 2-1 0,-1 0-2 16,-4 0 2-16,-1 0 0 0,-5 1-5 16,-4-1 8-16,-1 0-4 0,-2 0 0 15,0 0 0-15,0 0 8 0,0 0-8 16,0 0 0-16,0 0 9 15,0 1-11-15,0-1 4 0,0 0-2 16,1 1-7-16,1 2 8 0,1 0-2 16,-1 5-3-16,3 1 8 0,-4 2-3 15,1 3-2-15,1 2 2 0,-3 5 2 16,0 4 0-16,0 3 6 15,0 3-3-15,-1 2 1 0,-1-1 5 16,1 3-2-16,0-1 0 0,1 2 6 16,0 2-7-16,2-2 1 0,1-3 4 15,-3 2-5-15,1-4-5 0,-1-2 2 16,1-2-4-16,-1-1-4 15,0-5 4-15,0-1 1 0,0-3-4 16,0-5 2-16,0 4 3 0,0-4-8 16,0-1 7-16,0-1-5 0,0-1-16 15,0 0 2-15,0-3-15 0,1-2-19 16,0-1 2-16,-1 0-24 0,1-2-40 15,1-1 24-15,4 0-30 16,1-7-68-16,5-4-60 0,1-4-31 16</inkml:trace>
  <inkml:trace contextRef="#ctx0" brushRef="#br0" timeOffset="8392.8147">15862 3937 592 0,'16'-16'0'16,"-2"4"177"-16,-4 3-39 0,-3 1-19 16,-6 5 2-16,0 1-16 0,-1-1-44 15,0 3-13-15,-5 1-29 0,-5 9-9 16,-3 8-5-16,-4 4 23 0,0 4-3 15,1 1-17-15,0 2-1 16,2-3 1-16,0 1-5 0,1-4 6 16,0 1 0-16,0-2-7 0,0-2-1 15,0-1 6-15,2-2-5 0,0-3-4 16,3-2 4-16,-2-1 0 0,2-1-4 15,1-4 4-15,-1-1 2 16,2-5-6-16,0 0 4 0,-4-1 2 16,1-6-4-16,-3-3 0 0,-3-5 8 15,0-2-9-15,-4-4 2 0,1-1 2 16,-2 5-4-16,1-4 2 0,2 6-3 15,4 1 2-15,1 0 0 16,5 2 0-16,2 0-17 0,-1-1-15 16,0 1-3-16,-1-1-9 0,-1-1-4 15,-3 3-9-15,1-1-37 0,-3 2-70 16,-2 3-210-16</inkml:trace>
  <inkml:trace contextRef="#ctx0" brushRef="#br0" timeOffset="9594.0167">14152 4864 850 0,'11'-14'0'0,"2"-1"150"16,0-6-81-16,1-2-26 0,0-2 13 15,1-2 0-15,0-4-13 0,0-1-9 16,-5-2 3-16,-2-7-6 0,-6 3-4 16,-2 2-8-16,-5 5-4 0,-7 8-4 15,0 6-11-15,-3 7 0 16,-2 5 1-16,-2 5-7 0,-4 2 4 15,-1 11 1-15,-3 3-2 0,-1 5 4 16,3 7-1-16,2 1 0 0,5 5 0 16,4 5 0-16,4 6-6 0,9 7 5 15,1 3 1-15,8 4 0 16,4-2 0-16,4-1 2 0,1-8-2 15,-1-1-1-15,-1-3 1 0,-3-3 0 16,-5-2-1-16,-2-6 1 0,-4 0 0 16,-1-9 2-16,-6-4-1 0,-3-1 0 15,-4-7 3-15,-3 1-2 0,-3-4-1 16,-6-4 2-16,-3-2-1 15,-5-3 1-15,-5-3 4 0,0-7-1 16,1-5 3-16,0-6 6 0,5 0-9 16,5-4 0-16,1-4-3 0,8 0-3 15,2-2 0-15,3 1-3 0,7 6-3 16,3 8-10-16,3 5-8 15,1 8-43-15,7 3-77 0,7 0 1 16,1 6-50-16,4-3-202 0</inkml:trace>
  <inkml:trace contextRef="#ctx0" brushRef="#br0" timeOffset="11575.2203">14531 4575 776 0,'6'-20'0'16,"-4"6"218"-16,-2 3-113 0,0 6-10 15,-2 1-14-15,-3 4-33 16,-4 15-35-16,-7 12-12 0,-5 13 16 16,-3 12 5-16,-1 6-7 0,0 3 2 15,2-2-6-15,-1-1 0 0,4-6-1 16,-1-4-6-16,2-5-4 0,1-4 0 15,0-5 10-15,4-3-10 16,3-5 0-16,1-3 2 0,3-5-28 16,6-7-8-16,1 1-11 0,5-6-7 15,3-4 22-15,3-2-4 0,-2-3-5 16,1-10 19-16,-2-4 4 0,0-7-11 15,0-5-6-15,1-5 6 16,-1-1 2-16,0 2 8 0,-1 5-2 16,0 8 12-16,-4 4 8 0,3 3 11 15,-2 3 20-15,3-2-3 0,3 0 0 16,0 0-4-16,7 0 8 0,1 2-19 15,3 0-1-15,5 1-9 16,-1 3 2-16,5 2-9 0,2 2 5 16,3 2-2-16,3 0 0 0,1 0-39 15,-2 4 16-15,-3 0 8 0,-4-2 4 16,-8 0-1-16,-4 0 9 0,-10-1 4 15,-2 1-2-15,-4 0-4 16,-2 1 10-16,-3 2 29 0,-8 4 0 16,-3 2-9-16,-6 2-1 0,-6 2 0 15,-2 4 12-15,0 3-10 0,0 1-8 16,2 2-4-16,3 2-6 0,4-3-8 15,4 0 0-15,9 1 1 16,5-5-1-16,1-2 0 0,3-4-1 16,7-3-1-16,1-4 1 0,6-4-2 15,2-3 0-15,6-5 2 0,3-3-7 16,2-4-7-16,1-4-4 0,-1-2-6 15,0-3-13-15,-4-4 20 16,-3-4 2-16,-4-3-4 0,-6-2 17 16,-3 2-8-16,-4 2 2 0,-6 4 12 15,0 9-2-15,0 7 6 0,-4 3 13 16,0 6-9-16,-2 1-7 0,-2 8 3 15,-1 9-4-15,-3 7 0 16,-1 6 13-16,2 3-8 0,4-2-2 16,2-2 1-16,2-2-3 0,3-5-6 15,4-3 4-15,5-2 5 0,3-4-9 16,4-4 4-16,3-2 7 0,3-4-10 15,2-3 2-15,0 0 4 0,0 0-5 16,0-8 0-16,0-2-1 16,-1-6-9-16,-4-4 7 0,2-5 4 15,-4-3-2-15,0-6 2 0,0-6 3 16,0-2-4-16,2-7 0 0,-1 1 4 15,1-4-4-15,4 1 0 0,-3 4-2 16,0 8 1-16,-1 6 2 16,-4 13 1-16,-4 6-4 0,-5 7 4 15,-4 4 11-15,-1 3-12 0,-1 11 0 16,-7 12 5-16,-2 10 15 0,-7 4-5 15,-2 4-8-15,-1-2 0 0,-2-1 2 16,4-2 6-16,0 1 2 16,-1-2-6-16,1 3-10 0,1-2 1 15,3 0-2-15,5-2 1 0,0-2-2 16,5-4 0-16,2-5 2 0,1-6-3 15,4-3 1-15,3-4 0 0,2-3 0 16,4-5-6-16,3-2 4 0,2-2-1 16,4-8 0-16,1-4-8 15,4-3-14-15,0-4-3 0,0-2-1 16,-2-2-5-16,-1-1 8 0,-3-3 4 15,-4 4 3-15,-4-1 18 0,-2 5 2 16,-4 4-2-16,-4 5 2 0,-3 5 23 16,0 6 7-16,-3 1 0 15,-5 10-24-15,-4 8-10 0,-2 5 6 16,0 6 1-16,3 0-6 0,1-2 2 15,3-3 3-15,2-2-6 0,4-6 6 16,1-1 0-16,0-5 1 0,3-1 4 16,2-1-4-16,4-1-4 15,4-2 0-15,0 1 5 0,3-5-6 16,0-1 2-16,2 0-1 0,1-5-8 15,0-5 7-15,-1-1 1 0,2-6 0 16,-3-6-6-16,2 0 5 0,0-6-6 16,0 0 8-16,1 1-2 0,-1 3-1 15,-1 5 3-15,-2 6-2 16,-4 8-3-16,1 2 4 0,-3 4 0 15,0 3-7-15,-3 6 11 0,0 7-4 16,-2 6 0-16,-2 2 0 0,0 1 13 16,-1 0-11-16,0-3 8 0,-2 1-4 15,0-3-3-15,-4-6 8 16,-2 1-3-16,-3-5 5 0,-4-2 10 15,-4 2-11-15,0-4-11 0,-1 1 6 16,2-2-6-16,6-3-2 0,2 1 1 16,5 0 2-16,2-3-4 0,1 0-17 15,1 0 8-15,7-3-14 16,7-6 21-16,4-5 0 0,5-2-1 15,4-4 7-15,3-1-3 0,1-7-4 16,3-2 9-16,0-7-2 0,0-1-4 16,1-4 4-16,-2-4-4 0,2-2 3 15,-1-3 2-15,0 0-2 16,0 1-2-16,-2 3 2 0,-7 9 0 15,-7 10-1-15,-6 8 0 0,-6 10 16 16,-5 5-4-16,-2 5 6 0,0 0-5 16,-5 6-16-16,-7 11 3 0,-6 13 0 15,-2 10 0-15,-3 5 1 16,-1 4-2-16,4 0-3 0,1-4 8 15,4-2-2-15,4-6 2 0,1-3-3 16,3-2 2-16,4-5-4 0,0-2 2 16,2-3 4-16,1-3-7 0,3-2 4 15,1-3 0-15,2-3-4 16,4-2 2-16,-2-2-1 0,4-1-8 15,4-2 4-15,5-4-5 0,1 0-5 16,4-7-1-16,-2-4-5 0,3-5-8 16,1-6 6-16,-1-2-2 0,-1-5-5 15,-3-5 0-15,-2 3 11 0,-6-1 1 16,-3 5 18-16,-4 9 0 15,-5 6 0-15,-2 4 32 0,0 6-2 16,-1 2-13-16,0 0-7 0,-3 14-14 16,-7 6 2-16,-2 8 4 0,-1 4 8 15,0 2-12-15,1-4 4 0,3-1 0 16,3-7-3-16,2-1 2 15,3-4 5-15,1-3-8 0,4-2 4 16,3-2 4-16,4-2-6 0,3-4 0 16,5-1 4-16,2-3-5 0,4-1-37 15,0-5-48-15,2-6-139 0,-2-7-158 16</inkml:trace>
  <inkml:trace contextRef="#ctx0" brushRef="#br0" timeOffset="11731.2206">16684 4414 1029 0,'-2'0'0'16,"-2"2"137"-16,-1 4-115 0,-3 6-22 16,1 3 0-16,-2 4-68 0,-1 0-36 15,1-5-210-15</inkml:trace>
  <inkml:trace contextRef="#ctx0" brushRef="#br0" timeOffset="11918.4208">16088 4758 942 0,'22'-3'0'0,"6"-2"100"16,3-2-35-16,0 4-35 0,2-2-23 15,-2-1-6-15,-1 0 0 0,-5 1-2 16,-5-1-129-16,-7 1-7 0,-8-2-118 15,-5-5-331-15</inkml:trace>
  <inkml:trace contextRef="#ctx0" brushRef="#br0" timeOffset="12105.6212">15721 4642 1031 0,'-1'-1'0'0,"1"1"81"16,0-3-73-16,0 3-3 0,0 0-6 16,-2 0-60-16,-1 0-238 0</inkml:trace>
  <inkml:trace contextRef="#ctx0" brushRef="#br0" timeOffset="12261.6215">15215 4766 980 0,'10'3'0'15,"12"1"7"-15,10-2-1 16,9-2 68-16,7 0-62 0,8-5-9 16,2 1-6-16,0-7-427 0</inkml:trace>
  <inkml:trace contextRef="#ctx0" brushRef="#br0" timeOffset="13494.0237">16654 4862 784 0,'-4'-3'0'0,"-1"2"189"0,-5 1-124 16,-3 0 0-16,-6 6-18 0,-5 7-9 15,-3 4-10-15,-6 5-5 0,-4 5-6 16,1 4-2-16,2 2 3 0,4 1-1 16,13-3-4-16,7-3-3 0,6-2-5 15,4-2-4-15,12 0 3 16,7-3 6-16,9-3 12 0,8-9-3 15,2-2-10-15,2-3-7 0,1-4 5 16,-4 0-5-16,-5-6-3 0,-6-5 2 16,-4-2 4-16,-1-6-4 15,-3-2 2-15,1-4-1 0,-1-9-3 16,5-2 2-16,5-3-2 0,1-2-9 15,5 7-5-15,-1 5-9 0,-2 6-4 16,-6 7 17-16,-4 9 4 0,-5 5-1 16,-6 2 9-16,-5 7-2 0,0 5-3 15,-3 0 8-15,0 0 5 16,0-2-11-16,-2-4 4 0,1-2 9 15,0-4 5-15,-1 0 11 0,0 0-7 16,0-3-2-16,-2-6-11 0,-1-1-7 16,-1 0 0-16,0-2 0 0,-1 5 0 15,-3 0-11-15,-2 4-7 16,-4 3 2-16,-7 2-1 0,-6 9 16 15,-6 8 0-15,-6 4-2 0,0 4 3 16,1 3 0-16,7-4 3 0,10-1 8 16,6-1-6-16,9-3 2 0,4-4-4 15,2 2-1-15,6-4 0 16,2-3 2-16,5 1-1 0,5-6-3 15,6-4 0-15,2-2 5 0,4-1-6 16,-1-6-4-16,0-2 2 0,-3-4-6 16,-3-5 7-16,-1-2 2 0,-2-3 0 15,0-5-1-15,-3-1 1 16,-1 0 0-16,-1 3-4 0,-6 5 2 15,0 8-7-15,-6 4 6 0,-2 6 6 16,-1 2-6-16,-6 10 3 0,-5 11-2 16,-4 5-1-16,1 6 8 0,3 0-3 15,4-2 0-15,6-4 3 16,1-4-4-16,7-4-2 0,7-5 2 15,0-4 23-15,8-4-5 0,5-5-3 16,7 0-7-16,5-9 0 0,3-9-1 16,4-1-1-16,-5-4 6 0,-2-5 9 15,-2-2-3-15,-3-7-10 16,-1-5 1-16,0-2-7 0,1-6-6 15,-3-4 6-15,-1-1-1 0,0-3-2 16,-4 4-9-16,-4 7-4 0,-6 10-8 16,-8 8 15-16,-5 17 1 0,-3 6 4 15,-9 6 1-15,-6 14 0 0,-9 11-17 16,-7 15 20-16,-1 11-2 15,-2 7-2-15,-1 0 2 0,2 2 10 16,4-2-5-16,6-7 8 0,9-3-2 16,7-5 1-16,6-6-3 0,2-3-5 15,9-2-3-15,4-8 3 0,6 1-3 16,3-6-4-16,6-3-8 15,2-4-38-15,0-4-72 0,0-3-33 16,-5-5-192-16</inkml:trace>
  <inkml:trace contextRef="#ctx0" brushRef="#br0" timeOffset="13993.2246">15060 5639 1052 0,'12'-5'0'0,"11"3"65"16,9-2 48-16,13 0-28 0,14 3-16 16,11 1-14-16,15 0-19 0,6 0-13 15,0 1 7-15,-3-1-9 0,-10 0-12 16,-14-2-9-16,-13-4 0 0,-12-2 8 15,-14-2-9-15,-7-2 0 16,-12 2-28-16,-6-2-38 0,-4 0-20 16,-12 3-40-16,-8 4-53 0,-7 4 25 15,-5 1-91-15,-1 2-158 0</inkml:trace>
  <inkml:trace contextRef="#ctx0" brushRef="#br0" timeOffset="14227.225">15548 5615 959 0,'0'3'0'16,"1"3"103"-16,1 6-18 0,-2 5-11 15,0 8-17-15,-3 9-6 0,-7 7-2 16,-5 9-9-16,-5 8 1 16,-4 3-6-16,-3 2-7 0,-1-4-7 15,3-4-9-15,0-3-4 0,3-5 0 16,6-7-6-16,0-5 2 0,4-6-2 15,6-7-4-15,2-5-3 0,3-5-10 16,1-5-23-16,6-1-14 16,6-5-13-16,5-1-42 0,6-2 3 15,1-8-77-15,5-4-247 0</inkml:trace>
  <inkml:trace contextRef="#ctx0" brushRef="#br0" timeOffset="14742.0258">15944 5821 929 0,'0'-5'0'0,"0"5"205"15,-5 9-150-15,-6 14-4 0,-4 13 21 16,-6 9-22-16,-1 6-21 0,3 3-9 16,1-3-1-16,2-2-11 15,2-5-4-15,4-5 4 0,-1-7-3 16,5-8-7-16,1-6 4 0,0-7 13 15,3-4-10-15,1-5-1 0,-2-2-3 16,3 0 6-16,0-2-2 0,0-12-2 16,2-3-5-16,2-9 0 15,3-6-1-15,4-2-2 0,3-6 4 16,3-5 1-16,4-3 0 0,3-5-1 15,-1-1 0-15,3-1-3 0,-2-2 0 16,-3 9 6-16,-6 11-4 0,-5 9 4 16,-3 14 6-16,-4 7-8 15,1 6 0-15,0 1 0 0,5 5-9 16,4 10 13-16,4 4-3 0,5 5-2 15,2 2 2-15,1 2 2 0,1 1-5 16,-2 3 4-16,-5 3-3 0,-2 2 0 16,-7-1 2-16,-6 0 3 0,-4 1-6 15,-4 2 4-15,-6 2 0 16,-4-1-1-16,-4 0 2 0,-1-2-2 15,-3-2-1-15,-3-2 0 0,-6-7 6 16,-6-6-8-16,-1-4 4 0,-6-4 3 16,-2-4-6-16,0-4 2 0,-2-3 0 15,3-2-1-15,6-1-4 16,8-4-1-16,7 0-27 0,9-3-17 15,8-2-19-15,7-2-36 0,4-5-44 16,9-2-55-16,5 0-197 0</inkml:trace>
  <inkml:trace contextRef="#ctx0" brushRef="#br0" timeOffset="15600.0274">16399 5917 1079 0,'0'0'0'0,"0"-2"175"0,0 2-106 16,-1 7-24-16,-4 13-21 0,-6 11 4 16,-3 7 5-16,1 8-15 0,-3 0-7 15,1 0-3-15,1-3 3 16,0-6-6-16,4-2-5 0,0-6 0 15,1-4 10-15,2-2-10 0,-2-8 0 16,2-1 2-16,2-2-35 0,0-7-8 16,0 2-19-16,3-7-25 0,-1-2 23 15,3-8 4-15,0-7-33 16,3-5 31-16,6-5-11 0,1-4-2 15,4-5 58-15,4-8 12 0,4-2 5 16,2-7 3-16,1 0 3 0,1 2 13 16,-5 5 25-16,-4 10 6 0,-5 11 7 15,-3 10 3-15,-2 9-8 0,0 6-22 16,0 3-7-16,1 13 6 15,2 8 9-15,-2 8-10 0,0 7-6 16,-1 0-3-16,0 1-6 0,0-3-7 16,-1-3-8-16,-1-5 0 0,3-3 9 15,-3-6-11-15,4-4-20 16,0-6-2-16,2-4-13 0,1-4 2 15,3-2-7-15,1-3-26 0,3-7-1 16,1-3-15-16,3-3-71 0,2-3 53 16,0-4 16-16,5-3 15 0,1-4 56 15,-4-2 12-15,-1 0 6 16,-9 2 40-16,-9 9 41 0,-5 6 66 15,-3 6 17-15,-5 9-63 0,-9 0-36 16,-7 14-21-16,-5 11-25 0,-10 4 3 16,4 6 4-16,1 1-10 0,3-2-3 15,3-3 1-15,4-1-9 0,2-6-6 16,3-4-1-16,0-5 4 0,1-2-6 15,3-2 2-15,2-4 3 16,4-3-5-16,2-2-10 0,2-2 0 16,2 0-22-16,9-3 1 0,4-7-2 15,7-2 7-15,4-5 11 0,4-5-18 16,1-4-23-16,2-7 36 15,0-4 15-15,-1-5 3 0,2-4 6 16,-1 2-1-16,-3-1 5 0,0 8 18 16,-4 5 8-16,-7 11 2 0,0 7-10 15,-3 11-5-15,-4 3-3 0,2 12 9 16,-6 10 0-16,-1 12 8 15,-5 5-2-15,0 7 1 0,-6 2-7 16,-4-2 0-16,2 0-2 0,-1-2-6 16,3-3-10-16,-2-4-1 0,-1 0-5 15,-1-2 2-15,-5 0-1 0,1 0-6 16,-2-1-44-16,-2-2-13 0,0-6-48 15,-1 0 0-15,0-8-94 16,2-5-590-16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100.44995" units="1/cm"/>
          <inkml:channelProperty channel="Y" name="resolution" value="1936.126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7-09-11T08:18:58.7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2557 6689 483 0,'3'-10'0'0,"-1"-1"136"0,-1 3-49 16,1 1-18-16,-2-2 13 0,0 3-16 16,0-1-15-16,-5 0-11 0,2 0-7 15,-1 1-7-15,2 1 4 16,2 3-10-16,0 2-12 0,0 0-14 15,2 3 4-15,2 5-3 0,-1 4-1 16,-3 6 0-16,4 5 2 0,0 3 4 16,-3 1 0-16,4 1 10 0,-5-3 0 15,0 1 5-15,-3-4-8 0,0 1-1 16,0-2-2-16,0 1 1 15,1-3-5-15,2 1 0 0,-2-4 5 16,2-2-3-16,0-4 0 0,0-6-2 16,0-1 0-16,0-2-6 0,3-1 7 15,1 0 18-15,4-1-1 0,7-8 7 16,5-11 0-16,12-5-6 15,11-11-9-15,6-8 2 0,7-5 14 16,2-7 4-16,5-7 0 0,5-2-7 16,1-5-2-16,2-2-3 0,3 3 0 15,-3 2-7-15,-2 8-4 0,-5 9-1 16,-6 6-3-16,-6 6-5 15,-6 6 4-15,-7 3 5 0,-4 5-13 16,-7 3 9-16,-6 3-2 0,-1 4-2 16,-5 2-12-16,-5 2 3 0,-4 3-8 15,-3 4-7-15,-2 1-14 0,-2 2-31 16,0 4-19-16,-3 6 2 0,-7 6-48 15,-6 5-109-15,-7 0-144 16</inkml:trace>
  <inkml:trace contextRef="#ctx0" brushRef="#br0" timeOffset="858.0014">2518 7804 296 0,'0'-2'0'16,"-1"2"116"-16,0-2 0 0,1 2-26 15,0 0-30-15,0 0-15 0,0 0-17 16,0 0-23-16,0 4-7 0,-1 7 4 15,-2 3 35-15,2 2-3 0,0 4-8 16,-3-2-10-16,2 3 3 16,-1 0-1-16,0-1-6 0,-1 0-1 15,3 1-3-15,-1-4-3 0,2 0-1 16,0-5 0-16,0-2 0 0,1-3-2 15,2-2 3-15,3-1-1 0,1-1 24 16,1-3 1-16,5 0 7 0,4-12 14 16,6-6-5-16,9-9-11 15,3-6 2-15,8-5-8 0,4-4-1 16,2-3 0-16,1 0-7 0,-4 2-7 15,-2 3-8-15,-5 5-2 0,-5 6 2 16,-2 3-10-16,-9 2 10 0,-3 8-3 16,-6 4-4-16,-5 6 2 15,-2 6 1-15,-3-3-2 0,0 3-9 16,-3 0-21-16,2 0-26 0,0 0 7 15,0 3-26-15,-2 6-75 0,-1 1-98 16,-4-2-249-16</inkml:trace>
  <inkml:trace contextRef="#ctx0" brushRef="#br0" timeOffset="6598.8116">3984 13827 650 0,'2'-11'0'0,"3"0"130"16,2 0-46-16,-1-2 0 0,1-1-13 15,0 2-21-15,0 0-12 0,1 1 1 16,0 2-18-16,0 0-10 0,3 2 1 16,3 1-1-16,1 4 2 15,3 2-7-15,3 2 1 0,0 8-2 16,0 6-4-16,-4 7 2 0,-1 3-1 15,-4 3-4-15,-5 2 4 0,-6 1 4 16,-1 0 4-16,-10 0 5 0,-5 3-3 16,-5-1-6-16,-3-2 0 15,-1 1-2-15,-2-3-5 0,-1 1 2 16,-2 0 4-16,3-2-7 0,-1 1 4 15,4-3-4-15,0-1-16 0,4-2 15 16,1-2-3-16,4-5-3 0,4-5 9 16,5-4 0-16,2-6 0 15,3 0 0-15,0-2 5 0,0 0 2 16,0 0 10-16,0-2 6 0,2-8-11 15,6-2-7-15,1-8-5 0,3-2 0 16,4 1 0-16,-1-3-1 0,0 7-10 16,3 2 4-16,-1 5 3 0,0 6 1 15,-1 4 2-15,2 0 0 16,0 8-3-16,1 5 7 0,-2 1-3 15,-3 6 0-15,-1 0 0 0,-1-3 1 16,-2 2-2-16,0-4 2 0,-2-2 0 16,2-2-1-16,-3-2 0 0,1-1-1 15,0-2-24-15,2-3-9 16,-1-3-13-16,-1 0-29 0,2-2 6 15,1-7-2-15,1-2-64 0,3-5 23 16,2-2 5-16,1-6-44 0,2-3 27 16,0-3 34-16,-1-5 83 0,-2-3 16 15,1 1 60-15,-3-4 43 16,-3 0 7-16,-2 5-13 0,-5 4-9 15,-2 10 2-15,-3 9-2 0,2 8-11 16,-2 2-16-16,0 3-35 0,0 0-24 16,-2 5-11-16,-2 12 0 0,-1 9 2 15,-4 5 30-15,2 2-18 0,-2 3-5 16,1-2-2-16,0-1 1 15,2-1-4-15,1-6 0 0,3-2-2 16,2-3-2-16,0-5-1 0,7-2 2 16,1-1 0-16,4-3-1 0,6-6 2 15,2-1-2-15,6-3 2 0,-1-2-1 16,2-6 0-16,-1-4 0 15,-1-3 2-15,-1-4-3 0,-3-2 2 16,-2-5 4-16,-1-5-5 0,-7-4 0 16,-1-5 25-16,-3-3-11 0,-3-1 4 15,-2 4-3-15,-2 3-3 0,-6 7 4 16,-3 5-5-16,-3 7 4 15,-2 1-2-15,-2 8-6 0,0 1-8 16,-3 6 2-16,-2 2-1 0,1 2-6 16,-3 6 10-16,1 4-8 0,1 0-6 15,3 2 0-15,3 6-4 0,0 1-18 16,6 1 1-16,2 3-17 0,4-3-38 15,3 1-14-15,0-3-108 16,5-3-281-16</inkml:trace>
  <inkml:trace contextRef="#ctx0" brushRef="#br0" timeOffset="7519.2132">5147 14329 995 0,'0'-5'0'0,"0"-5"99"15,2-3-80-15,5-4-9 16,2-5 2-16,3-1-3 0,1-2 2 16,1-2 1-16,1 0-5 0,2 0 5 15,1-4 8-15,-2 1-4 0,2 1 2 16,-1 0-7-16,-4 6-1 0,-1 4-4 15,-7 8 2-15,-2 7-5 16,-2 4-3-16,-1 0 0 0,0 1 8 16,0 9-7-16,-6 11-2 0,-5 11 2 15,-4 6 41-15,-2 1-33 0,2 0-4 16,2-6-3-16,4-3 0 0,2-4-3 15,3-4 1-15,1-3 0 16,3-4 2-16,0-1-2 0,5-2-9 16,3-2 9-16,-1-1 0 0,3-6 0 15,1-1-1-15,3-2 0 0,1-2 2 16,3-4 0-16,1-5-2 0,0-5 2 15,3-1 2-15,-1-6-4 16,2-5 2-16,-1 0 0 0,1-7-2 16,-1 0 2-16,-2-3 3 0,-2 0-4 15,-2 1 0-15,-2 3 8 0,-3 3 2 16,-4 2 7-16,1 2-4 0,-4 5-4 15,-1 5 0-15,-2 6-4 0,-1 4-2 16,0 4 7-16,0 3-2 0,0 0-6 16,-2 2-1-16,-5 10-2 15,-4 8-13-15,-3 5 14 0,2 3 0 16,4-1 0-16,4-3-5 0,4 1 0 15,0 0-7-15,4 0 7 0,4 0-3 16,3 0-3-16,1 1 4 0,1-1-10 16,-1 0 5-16,0-1 7 15,-2-4 6-15,-2-1-2 0,0-4 2 16,-2-1 1-16,-3-5-4 0,-2-2 3 15,-1-2-1-15,0 0 0 0,-4 0-10 16,-7-2 9-16,-6-1 2 16,-3 1-2-16,-4-5-15 0,-1 2-19 15,-2-4-32-15,-1-1-32 0,2-4-42 16,3-3-71-16,3-2-104 0</inkml:trace>
  <inkml:trace contextRef="#ctx0" brushRef="#br0" timeOffset="7675.2134">5301 13587 937 0,'0'-4'0'0,"3"1"101"0,8-2-103 16,4 1-4-16,2-1-75 0,3 3-123 15,-3 2-198-15</inkml:trace>
  <inkml:trace contextRef="#ctx0" brushRef="#br0" timeOffset="8283.6145">6253 13909 640 0,'0'-13'0'16,"-2"1"289"-16,-5 1-212 0,-5 2 2 16,-5 1-22-16,-1 6-19 0,-5 2-11 15,-2 9-1-15,-3 12-14 16,-2 7-1-16,2 8-1 0,4 3-6 15,2 0-4-15,5-3 0 0,6-2 3 16,3-8-3-16,8-3 0 0,0-5 0 16,6-6-4-16,3-2 7 0,3-3-5 15,2-4 1-15,4-3 2 16,2-1-2-16,3-8-10 0,2-3 4 15,-1-4-11-15,-3 0-5 0,-2-5 5 16,-3 1 7-16,-2-4 4 0,-1-2 8 16,-1 0 0-16,-4 1-1 0,-1 6 0 15,-3 8 5-15,-2 7 4 16,-2 4 21-16,0 2-4 0,-6 13-27 15,-3 9 2-15,0 8 24 0,0 4-14 16,2-5-3-16,3-4-7 0,4-5-2 16,0-1 2-16,5-4-1 0,5-4-33 15,6-3-25-15,2-3-63 0,1-5-179 16,4-2-239-16</inkml:trace>
  <inkml:trace contextRef="#ctx0" brushRef="#br0" timeOffset="10483.2184">6956 14061 1001 0,'-7'-16'0'0,"2"1"154"0,3 1-110 16,2-1-21-16,3 1-11 0,4-1-7 15,5 3 2-15,2 2-1 16,2 6-6-16,2 4 0 0,2 2 3 16,-2 8 6-16,-1 7 2 0,-6 3-2 15,-3 6 4-15,-4 0 8 0,-4 4 1 16,-2-2-4-16,-6-3-5 0,-4-1 0 15,-1-6 3-15,-3-2 4 16,1-4-6-16,0-3-3 0,0-6 0 16,5-1 1-16,1-4-4 0,3 2 0 15,3-1-1-15,2-2-3 0,1-3 0 16,4-3-4-16,3-6 0 0,7-4-7 15,5-3 7-15,4 0 0 16,1-7-9-16,2 0 3 0,2-1-5 16,-1 0 7-16,-2 5-4 0,-3 6 2 15,-8 6 10-15,-1 7-4 0,-7 5 0 16,1 1-5-16,-2 10 5 0,1 9 0 15,-1 6 0-15,-4 2 26 16,-1 3-22-16,0-3 5 0,-2-5-6 16,-2 1-1-16,-2-5 8 0,-1-1-5 15,-1-4-2-15,1-2 1 0,-1-3 7 16,2-1-10-16,2-2 8 0,1-3-7 15,3-2-4-15,-1 0 3 16,1 0-4-16,0 0-9 0,0 0 0 16,5-6-8-16,4-7-10 0,6-7 20 15,3-4-9-15,4-7-22 0,2 0 11 16,-1 4 1-16,-2 0 19 0,-1 4 14 15,-1 3-8-15,0 2 4 16,-2 2 0-16,0 6 0 0,-3 5 9 16,-3 5-5-16,-1 0 0 0,-2 9-5 15,-1 6 2-15,-3 10 4 0,-4 7 8 16,-2 7-2-16,-6 3-2 0,-1-5-5 15,1-4-1-15,0-6-1 0,5-3-1 16,-1-4-1-16,3-5 0 16,1-1 0-16,2-4 0 0,2-3 0 15,0-3 0-15,3-1-3 0,1-3 3 16,6 0-27-16,4-7 14 0,1-5 0 15,4-5-15-15,-1-2 3 0,3-4 1 16,1-3 6-16,-1-5 11 16,-1-2-3-16,-3 1 5 0,-3 1 6 15,-4 8 1-15,-5 5-2 0,-3 7 0 16,-6 7 19-16,1 3 16 0,-1 1-10 15,0 1-16-15,-4 9-10 0,-3 7 2 16,-4 4 1-16,1 1-2 16,0-1 0-16,2 0 2 0,2-2-3 15,1-2 2-15,3 0-1 0,0-4 0 16,2-2-1-16,0 0 0 0,4-2-2 15,2-1 1-15,1-2-15 0,3-1-18 16,1-2 3-16,4 0-11 0,0-1-27 16,4-2-8-16,0-1-20 15,-2-4-55-15,1-6 88 0,-1-1 32 16,0-4 29-16,0-4 6 0,-1-4 2 15,-1-3 6-15,0-5 10 0,-2 1 4 16,1 4 7-16,-4 7-9 0,-2 7-1 16,-3 5-6-16,-4 7 4 15,-1 1 23-15,0 4 16 0,-7 10-38 16,-3 10 12-16,-1 5-2 0,1 3-19 15,-1 0 0-15,3-1 0 0,1-3-3 16,2-2-3-16,4-4-7 0,1-6 4 16,0 0 0-16,1-5-3 15,5-2 1-15,5-2 0 0,3-2 0 16,3-5 1-16,6 0 2 0,4-5-3 15,6-7 0-15,4-6 3 0,5-7-3 16,3-4 0-16,0-7 6 0,-1-8-7 16,1-7 1-16,-3-3 0 15,-4-7 0-15,-2-5 2 0,-7 3-2 16,-3 0 0-16,-8 2 2 0,-10 11 0 15,-8 8-1-15,-4 10 27 0,-8 9 16 16,-1 6-10-16,-3 9-12 0,-2 4-2 16,0 4-1-16,-4 9 3 15,1 14-8-15,0 12-5 0,-3 10 9 16,3 5-2-16,0 6-4 0,1-1-13 15,3 1 2-15,2-1-1 0,2-6 3 16,3-1 1-16,2-4-7 0,4-9 3 16,3 0-1-16,1-7-15 15,5-5-1-15,3-1-3 0,5-6 1 16,5-3 11-16,5-6 3 0,5-5-6 15,6-3 5-15,1-9 2 0,5-6-8 16,0-5 3-16,-2-7 0 0,0-7-2 16,-1-9 12-16,-3-6-2 15,1-6-3-15,0-5 5 0,-4-3-1 16,0 0 0-16,-3 1 0 0,-1 7 4 15,-5 8-7-15,-5 7 6 0,-6 13-5 16,-6 8 5-16,-3 12 30 0,-2 6 9 16,-1 2-6-16,-10 18-33 15,-12 17-6-15,-9 16-3 0,-8 17 8 16,0 1 5-16,2 0-5 0,4-1 3 15,4-8-4-15,8-7-2 0,5-7 2 16,3-9 1-16,8-6-3 0,2-4 0 16,2-8 0-16,2 0-15 15,5-4 4-15,3-6-4 0,4-2-3 16,0-7 7-16,3-1-5 0,3-7-1 15,1-7 5-15,-1-2-5 0,1-4-8 16,0-2 16-16,-3 2-1 0,-2 7-6 16,-4 2 8-16,-6 9 8 0,-1 3-8 15,0 8 6-15,3 7 6 16,-1 3 40-16,2 1-27 0,3 1-7 15,1-3-2-15,3-3 3 0,2-5 2 16,4-3 5-16,0-5-3 0,-1-1-1 16,0-5-1-16,-2-5-1 0,-2-1 1 15,0-1-7-15,-2-1 1 16,1 0-4-16,2 2-4 0,-1-3 3 15,-1 2-2-15,2 1-12 0,-3 0 6 16,-2 2-14-16,-4 5 4 0,-4 1 9 16,-3 3 3-16,0 4-7 0,-5 11 11 15,-7 9 0-15,-4 6 2 16,-4 8 21-16,-5 7-5 0,2 2 9 15,-1 9-5-15,-2 7-15 0,-1 0-7 16,-1 7 2-16,1-3 15 0,2-1-17 16,3-8-11-16,3-7-30 0,2-9-14 15,5-11 30-15,1-8 18 0,4-7-13 16,0-8 17-16,2-4 5 15,1-4 3-15,1-3 12 0,0-6-5 16,1-8-5-16,2-6 4 0,0-4-1 16,2-8-9-16,4-4 0 0,-1-5 0 15,5-7-27-15,3-8 2 0,4-6 5 16,8-7 5-16,4-7 11 15,7-4 2-15,6-1 1 0,5-1 2 16,6 3 10-16,4 7-2 0,0 7 2 16,-2 15-8-16,-5 15 5 0,-8 15 13 15,-9 13-9-15,-10 6 1 0,-5 4-6 16,-7 12 3-16,-4 3-5 15,-5 7 19-15,-5 6-7 0,-8 1-1 16,-9 3-4-16,-6-3-4 0,-4-3-1 16,-1-2-1-16,-1-1-3 0,3-2-4 15,1-1-9-15,4-1-32 0,1-2-42 16,4-5-33-16,0 0-102 0,6-7-172 15</inkml:trace>
  <inkml:trace contextRef="#ctx0" brushRef="#br0" timeOffset="10935.6192">9576 13446 860 0,'4'-6'0'0,"0"4"168"16,-2 2-102-16,-2 4-35 0,0 9-15 15,-11 14 23-15,-7 13 11 16,-8 7-12-16,-7 10-20 0,-2 4-19 16,-1-2 2-16,4-4 25 0,9-6-26 15,7-11 0-15,8-4 0 0,7-6-15 16,1-3-6-16,5-4 1 0,6-4-3 15,4-4 8-15,4-4 6 16,2-4 2-16,2-2 3 0,-1-3-1 16,3-1 0-16,-1-7 4 0,-1-3-1 15,3-4-4-15,-5-6 3 0,0-3 0 16,-3-1-3-16,-4-4 8 0,-6 4-1 15,-3 5-2-15,-4 6 2 16,-1 6 19-16,0 5 0 0,-6 3 1 16,-6 6-4-16,-4 10-14 0,-5 6 4 15,-2 7 1-15,1 0-1 0,4 2 2 16,3-3 1-16,4-2-4 0,5-5-2 15,4-3-3-15,2-3-2 16,1-1 2-16,7-3 4 0,5-1-3 16,7-5-1-16,7 0 2 0,4-3-6 15,0-2-106-15,-3 0-45 0,-7-5-276 16</inkml:trace>
  <inkml:trace contextRef="#ctx0" brushRef="#br0" timeOffset="11107.2195">9287 13358 1079 0,'10'0'0'0,"-3"-3"0"15,-4-6-3-15,-3-2-331 0</inkml:trace>
  <inkml:trace contextRef="#ctx0" brushRef="#br0" timeOffset="11263.2198">8776 13510 811 0,'18'0'0'0,"9"1"229"16,3-1-202-16,2 1-18 0,3 2-18 15,-2 0-175-15,1 1-81 0</inkml:trace>
  <inkml:trace contextRef="#ctx0" brushRef="#br0" timeOffset="12058.8212">10217 13848 786 0,'0'-8'0'0,"0"4"370"16,-5 2-276-16,-3 5-30 0,-4 11-38 15,-9 14-19-15,-1 7 9 0,1 4 4 16,2-1-8-16,9-4-8 0,7-5-2 16,3-7 1-16,4-2-4 15,5-11-2-15,3-2 6 0,5-5-1 16,2-2 0-16,-1-7 14 0,-3-7-13 15,-2-4 0-15,-7-7 4 0,-1-4-3 16,-5-5-3-16,0-4 2 0,-7 0 0 16,0-5-4-16,5 0 2 15,4-2 1-15,16-2-3 0,11 1-4 16,11-1-4-16,10 0-16 0,3 2 14 15,2 5 5-15,-3 4 3 0,-7 2 6 16,-5 9 0-16,-9 6-5 0,-11 9 4 16,-7 6 8-16,-7 4-9 15,-5 16 0-15,-1 15 12 0,-10 18-2 16,-9 23-1-16,-9 16-4 0,-8 11-7 15,-7 11 2-15,-3 3 1 0,-4 4-4 16,2-3-6-16,0-4-17 0,3-6 8 16,2-12 10-16,0-7-20 0,5-13-8 15,7-11 3-15,9-9 1 0,7-12-3 16,10-9 1-16,5-10-6 15,7-8-6-15,12-11 33 0,6-2 8 16,3-9 1-16,5-7 6 0,0-5 6 16,0-5 12-16,-4-6-5 0,-4-3-4 15,-9-3-1-15,-7-1-6 16,-9 3 0-16,-5 3-3 0,-7 4 3 15,-4 0-4-15,0 1-2 0,1-2-57 16,-1-2-62-16,3 0-344 0</inkml:trace>
  <inkml:trace contextRef="#ctx0" brushRef="#br0" timeOffset="12792.0225">11334 13527 581 0,'3'-5'0'0,"-1"3"259"16,0-1-140-16,-1 2-17 0,-1 1 4 15,0 0-51-15,-5 3-19 0,-8 12-17 16,-7 15-11-16,-7 11 14 0,-4 12 5 15,1 3-13-15,1-1-6 16,2-3-3-16,1-7-1 0,3-2-4 16,1-9 0-16,3-5 0 0,8-7 3 15,1-7-5-15,6-2 3 0,4-5-2 16,0 2-13-16,7-3-3 0,3-2-4 15,4-2-4-15,7-3 7 16,4 1 4-16,3-1-4 0,2-2 0 16,3-2-11-16,-3-1-10 0,1-1-7 15,-4-3 1-15,-3 2 20 0,-2-2 28 16,-6-1-3-16,-3-2 0 0,-2-2 24 15,1-1 5-15,-3-2 9 16,0-5-2-16,-4 2-13 0,1-2-8 16,-3-2-4-16,-1 3-3 0,0 2-1 15,-2 4 0-15,3 5 1 0,-3 3-2 16,0 4 4-16,0 2 1 0,0 1-6 15,0 0 9-15,0 0-5 16,-3 9-4-16,-6 13 4 0,-4 9 16 16,-8 7 1-16,-2 2-12 0,2 0-4 15,-2 2-5-15,2-3 2 0,3-2-7 16,0-1 0-16,5-5 0 0,3-4 2 15,2-4-15-15,4-4-11 16,2-3-5-16,2-3-20 0,0 0 8 16,0-5-19-16,0-2-48 0,5-3-44 15,2-3-111-15,1 0-370 0</inkml:trace>
  <inkml:trace contextRef="#ctx0" brushRef="#br0" timeOffset="13119.623">11748 13788 958 0,'-16'3'0'16,"-4"17"196"-16,-5 9-137 16,-5 8-5-16,2 3-20 0,6 1-17 15,4-3-15-15,7 0 2 0,7-3-3 16,6-5-2-16,4-2-2 0,5-5 1 15,3-5-3-15,3-3 4 0,4-4 0 16,-1-4-1-16,3-4 4 16,3-3-2-16,0-2 1 0,3-8 7 15,0-4 1-15,-1-6-5 0,-1-6 3 16,-1-6-3-16,-4-6-1 0,-4-8 0 15,-5-1 0-15,-8-2-4 0,-5 4 2 16,-12 7 2-16,-9 14 0 16,-4 10-1-16,-5 12-3 0,-4 5-5 15,1 12-20-15,1 4-34 0,-1 1-71 16,4 1-76-16,-1-3-268 0</inkml:trace>
  <inkml:trace contextRef="#ctx0" brushRef="#br0" timeOffset="13400.4235">10871 14545 1231 0,'76'-7'0'0,"17"-5"150"0,17-2-108 16,7-3-22-16,2-1-11 0,-2 1-5 16,-8 2 0-16,-11 4-2 15,-15 6 1-15,-10 2-2 0,-15 3-2 16,-13 4 1-16,-10 2 0 0,-11 3-105 15,-8 0 26-15,-5 0-4 0,-7 0-41 16,-3 2-46-16,-3-2-50 0,-11-3-85 16</inkml:trace>
  <inkml:trace contextRef="#ctx0" brushRef="#br0" timeOffset="13650.024">10897 14739 1231 0,'93'-2'0'0,"14"2"194"15,4-3-136-15,-1 1-13 0,-4 2-12 16,-6-3-18-16,-6 3-10 0,-9 1-1 15,-9-1 0-15,-14 4-7 0,-16 4-20 16,-12 1-18-16,-10-1-19 0,-14 1-44 16,-8-5 0-16,-3 3-5 0,-14 0-38 15,-5-1-160-15</inkml:trace>
  <inkml:trace contextRef="#ctx0" brushRef="#br0" timeOffset="14227.225">3686 14826 992 0,'3'-6'0'15,"14"-2"206"-15,12-2-137 0,10-1 18 16,14-2-23-16,11-1-25 0,12 0-4 15,14-2-16-15,4 2-12 16,-1 3-8-16,-8 2 2 0,-13 3 5 16,-16 3-6-16,-15 3-28 0,-14 0 14 15,-9 0-13-15,-11 0 4 0,-4 0-10 16,-3 2-16-16,-14 5 5 0,-10 5-15 15,-14 6-91-15,-13 2-74 16,-9 0-115-16</inkml:trace>
  <inkml:trace contextRef="#ctx0" brushRef="#br0" timeOffset="14414.4252">3607 15077 931 0,'19'-1'0'0,"15"-9"171"16,14-2-44-16,14-5-12 0,12-3-26 15,10-1-33-15,11 0-15 0,10 3-3 16,-1 0-20-16,-4 4-12 0,-10 4-12 15,-19 2-48-15,-17 5-22 16,-20 3-71-16,-18 0-32 0,-16 7-108 16,-14 3-514-16</inkml:trace>
  <inkml:trace contextRef="#ctx0" brushRef="#br0" timeOffset="51604.8905">11093 8504 386 0,'0'-14'0'0,"2"1"154"0,3-2-81 16,1-1 4-16,1 0-23 15,1 1 14-15,-4 1 4 0,0 1-5 16,-1 3-13-16,-3-2 0 0,3 1-13 16,-1 3-2-16,-2 0-3 0,0 4-11 15,0 4-3-15,0 0-6 0,0 0-10 16,0 0-5-16,0 0-2 15,0 0-19-15,0 0 15 0,0 4-12 16,0 9 4-16,-5 8 17 0,-5 6 3 16,2 6 12-16,-2 4-4 0,-2-1-6 15,-1 0-3-15,0-4 0 0,0 0-1 16,1-5 0-16,2 0-2 0,-2-6-3 15,5-1 0-15,1-4 4 16,3-6-5-16,3 2 2 0,0-7-1 16,0-1-7-16,0-1-5 0,4-1 5 15,5 1 7-15,4-2 0 0,7-1 11 16,1-1-4-16,2-7-3 0,3 1-1 15,-1 2-3-15,-1 0 0 16,-1 0 3-16,-3 1-3 0,-3-3 0 16,0 2 2-16,-7 0-3 0,-1-2 2 15,0 4-1-15,-3-4 0 0,0 0 6 16,0-1-3-16,-2-2-6 0,-1-2 6 15,0 1 1-15,-3-1-2 16,0-1 3-16,0-1-3 0,0 4-4 16,0 0 4-16,0 3-1 0,0 4-1 15,0-1 2-15,0 4-2 0,0 0 0 16,0 0-8-16,0 0-3 0,0 5 1 15,-1 4 4-15,0 8 6 16,-5 3 0-16,-1 7 7 0,0 2-6 16,-1 0 0-16,-1 2 2 0,1 5-2 15,-3-2 1-15,3 0 4 0,1-1-5 16,0-5-2-16,3-7 1 0,2-1 0 15,0-4 0-15,2-5 1 16,0-2-2-16,0-4-9 0,0 1-27 16,0-3-37-16,0-3-96 0,2 0-142 15,4-8-178-15</inkml:trace>
  <inkml:trace contextRef="#ctx0" brushRef="#br0" timeOffset="51963.6912">11516 8525 769 0,'0'-1'0'0,"-3"1"243"16,-5 2-194-16,-4 12-40 16,-3 7 2-16,-3 11 28 0,0 5-1 15,1 1-8-15,0 4-13 0,2 1-6 16,1-2-3-16,4-7 1 0,5-2-6 15,4-9-6-15,2 0 6 0,8-1-2 16,3-3-2-16,5-5 1 16,3-6 0-16,3-3 0 0,5-5 0 15,-1-1 4-15,-1-11 1 0,-1-2 4 16,-3-3 1-16,-5-7 8 0,0-2 6 15,-5-6-3-15,-3-5-6 0,-2-4-2 16,-3 1-6-16,-4 0-5 16,0 2 3-16,-8 4 0 0,-5 4-2 15,-4 4-1-15,2 7-1 0,-2 4-2 16,1 6-8-16,-1 7-11 0,0 4-39 15,1 13 14-15,1 6-15 0,3 7-59 16,2 2-30-16,6 0-128 0</inkml:trace>
  <inkml:trace contextRef="#ctx0" brushRef="#br0" timeOffset="52587.6923">11955 8361 764 0,'0'0'0'0,"-2"4"194"15,-3 15-200-15,-3 12 12 0,-4 12 135 16,-2 12-93-16,3 2-19 0,-2 1-10 15,-1-2-2-15,-1-5-5 0,0-8 2 16,1-6-5-16,3-5-2 0,1-5-1 16,1-3-1-16,3-3-4 0,-2-4-1 15,3-1 0-15,1-4 3 16,1-4-3-16,0-2 0 0,3-1-1 15,-3-3-20-15,3 0 6 0,0-2-7 16,0 0 3-16,4-1 11 0,5-11-4 16,3-7 18-16,3-4-2 0,3-8-3 15,2-3 0-15,5-5 1 16,3-7-3-16,2 0 0 0,1 0 2 15,0 5 2-15,-7 4-4 0,0 11 2 16,-4 7 0-16,-9 7-1 0,-3 5 24 16,-2 4-10-16,-6 3-2 0,0 0-1 15,0 0 2-15,0 0-3 16,0 0 5-16,-3 0 0 0,-7 2-8 15,-3 8-2-15,-4 5-4 0,-4 7-1 16,1 6 0-16,0 3 5 0,0 6-8 16,3-2 6-16,3 1-3 0,4-3 0 15,3-2-3-15,5-8 2 16,3-2-6-16,-1-5 8 0,6-3-1 15,3-4 0-15,0-1 0 0,6-1 0 16,-1-1 0-16,1-2 0 0,2-1 1 16,1 2-2-16,1-1 1 0,1-1 0 15,-2 0-38-15,-1-2-11 16,-2-1-1-16,-4 0-16 0,1-2-12 15,-2-8-52-15,1-1-42 0,-1-6 15 16,0-2-39-16</inkml:trace>
  <inkml:trace contextRef="#ctx0" brushRef="#br0" timeOffset="53024.493">12224 8693 395 0,'7'-44'0'16,"2"1"176"-16,1-2-110 0,-1 2-5 15,1 7-19-15,1 5 2 0,-4 9 9 16,-2 10-11-16,-2 7-4 0,-3 5 4 16,0 5-9-16,0 14-34 0,-5 13 2 15,-4 11 154-15,-2 9-114 0,-2 3-20 16,0-4-5-16,3-2-3 15,-2-9 1-15,1-4 0 0,0-4-9 16,1-9-5-16,2-3 0 0,2-3 6 16,1-9-8-16,3 2 4 0,0-4-1 15,1-2-3-15,1-3-4 0,0-1-18 16,0 0-16-16,5-2 23 15,5-8 4-15,4-8 11 0,4-5 4 16,4-5-4-16,-2-5-15 0,2 2 4 16,2 0 4-16,-2 7 7 0,-6 9 1 15,-2 8 2-15,-4 6-2 0,-3 1-5 16,-1 11 6-16,-2 6 0 15,-1 7 0-15,0 7 30 0,0 1-18 16,-3-1-7-16,0-5 0 0,-3-4-4 16,-4-2 10-16,-2-4 3 0,-4 0 7 15,-4-3-9-15,-4 0-4 0,-4-4-4 16,-3-1 3-16,-1 0-5 0,1-1-4 15,3 0 4-15,4 0 3 16,5-3-7-16,7-1-72 0,5-1 8 16,2-2-18-16,2 0-30 0,9 0-96 15,1-3 27-15,3-8 47 0,3-4-176 16</inkml:trace>
  <inkml:trace contextRef="#ctx0" brushRef="#br0" timeOffset="53461.2938">12478 8785 270 0,'21'-4'0'0,"-6"3"144"0,-5 3-104 16,-3 10 10-16,-7 8 18 0,-2 10 23 15,-8 8-14-15,-2 3 31 16,-5 9-19-16,-1 1-30 0,-1 4-17 16,1 6-24-16,1 3 28 0,-1-2 8 15,2-4-44-15,0-7-8 0,0-5-4 16,1-5 4-16,1-5-4 0,1-7-17 15,0-7 13-15,3-5 2 16,3-5-6-16,2-5 10 0,2-5 0 16,0-2-7-16,3-3 13 0,0-10-12 15,0-7-10-15,3-9 17 0,2-7-2 16,4-7-6-16,2-10 4 0,4-7-2 15,4-6 3-15,3-5 3 16,2-1 0-16,2-1-2 0,4 1-2 16,1 2 4-16,1 7 1 0,1 5 1 15,-1 9 0-15,-1 10 5 0,-4 10 3 16,-5 13-7-16,-3 10-3 0,-3 6 5 15,1 6 8-15,-3 11-9 16,-2 7-1-16,-5 7 0 0,-6 5 4 16,-2 1 4-16,-10-1-2 0,-2-2 1 15,-3-4-2-15,-2-4-1 0,-4-2-5 16,0-2 3-16,-2-2-5 0,-1-4-2 15,2-2-31-15,0-4-14 16,3-4-21-16,3-5-30 0,3-1-135 16,4-2-242-16</inkml:trace>
  <inkml:trace contextRef="#ctx0" brushRef="#br0" timeOffset="53757.6943">13021 8543 1127 0,'6'-15'0'16,"-4"6"144"-16,-2 1-82 0,0 4-10 15,0 1-12-15,-3 3-27 16,-4 0-12-16,-7 9-2 0,-5 4-13 16,-6 6 18-16,2 0-3 0,4-4 0 15,7 0 1-15,3-3-4 0,4 0-8 16,4 2-3-16,1 0-2 0,1 4 5 15,6-1 10-15,3 2 0 0,-3 2 0 16,2-1-2-16,-4 4 2 16,-1-4 0-16,-4 1 0 0,0-2 2 15,-4-1-3-15,-4-4-1 0,-2 3-3 16,0-1-6-16,-3-3-5 0,0 3-23 15,-2-3-31-15,-2-1-26 0,0-2-81 16,-4-4-346-16</inkml:trace>
  <inkml:trace contextRef="#ctx0" brushRef="#br0" timeOffset="54537.6957">10753 9702 756 0,'8'-6'0'16,"-3"3"263"-16,-3 3-201 0,-1 0-32 15,-1 4 4-15,-3 11-19 0,-5 9 5 16,-6 12 29-16,-6 9-13 0,1-1-13 16,-1 1-5-16,1-3-1 0,3-7-9 15,1-4-2-15,4-5-1 16,3-6-8-16,5-4 2 0,1 0 1 15,2-2 0-15,4-3-3 0,5-1 0 16,5-2 1-16,6-3 0 0,7-3 2 16,4-2 0-16,2-2 0 0,0-6 3 15,-1-2-4-15,-6-2 1 16,0-3 0-16,-7-5 4 0,-3-2-4 15,-1-5 0-15,-2-2 9 0,0 0-7 16,-2 2 4-16,-3 2-2 0,-3 11-5 16,-2 5 2-16,0 4 5 0,-2 5-5 15,-1 0 1-15,0 2-4 16,-4 10-15-16,-3 8 20 0,4 8 3 15,-7 2 3-15,2 1 6 0,-1 3-1 16,-2 3 3-16,0-1-2 0,1 2-6 16,-2-1-5-16,1-5-1 0,4-1-2 15,-1-2-2-15,3-5 2 16,3-5-3-16,-2-1-32 0,3-2-22 15,1-3-27-15,0-3-73 0,3-4-78 16,2-6-167-16</inkml:trace>
  <inkml:trace contextRef="#ctx0" brushRef="#br0" timeOffset="54865.2963">11216 9922 827 0,'0'-5'0'0,"0"5"320"15,-6 9-264-15,-7 11-30 0,-8 14 20 16,0 10-6-16,1 1-1 15,2 1-21-15,5-7-4 0,6-3-5 16,2-4-1-16,5-5 0 0,1-3 0 16,4-3-11-16,4-3 6 0,5-4 1 15,2-2-5-15,5-7 2 0,4-5 4 16,3 0-4-16,1-10 3 15,0-7-4-15,-2-5 0 0,-4-4 9 16,0-9-1-16,-10-5-1 0,-1-4 5 16,-5-6-10-16,-7 0 0 0,0 4 2 15,-8 5-5-15,-5 9 2 0,-2 8 1 16,-1 5 0-16,-2 10-4 15,1 6-9-15,1 3-13 0,-2 10-43 16,2 7-22-16,0 2-26 0,-2-1-174 16,1-1-249-16</inkml:trace>
  <inkml:trace contextRef="#ctx0" brushRef="#br0" timeOffset="55551.6975">11841 9750 880 0,'0'0'0'15,"0"11"116"-15,-3 17-113 16,-7 15 83-16,-2 18-9 0,0 10-27 16,-1 3-24-16,1-2-14 0,-1-8-2 15,-1-7-6-15,0-8 3 0,-2-8-1 16,1-7-4-16,1-8 1 0,3-8-2 15,0-3 0-15,5-7 2 0,2-3-4 16,1-4-1-16,3-1-12 16,3 0-6-16,5-5-9 0,10-7 18 15,6-10 14-15,7-6-2 0,5-5 5 16,2-5-4-16,2-4-4 0,3-6 2 15,-2-3-1-15,-4 2-1 16,-4 6 3-16,-8 10 1 0,-8 10-2 16,-9 9 0-16,-4 9 35 0,-4 3 2 15,0 2 2-15,0 0-21 0,0 0-14 16,-5 5-3-16,-8 7-2 0,-5 9 0 15,-5 1 6-15,-2 1-3 0,0 3-2 16,1-3 0-16,0 0 3 16,3 1-4-16,1-2-14 0,7 0-3 15,1 0-14-15,5 1 10 0,5-3-7 16,1-2-6-16,1-1 9 0,7-4-2 15,0-3 12-15,4 2 12 16,4-4 3-16,-3 1 0 0,4 1 2 16,-1-3 17-16,0 3 2 0,1-3-7 15,-2 0-8-15,2 0-4 0,-4-2 0 16,-1-2-1-16,-2 1 0 0,-1-1-58 15,-1-1-8-15,-1-1-30 16,0-1-56-16,-1 0-28 0,-3-3-244 16</inkml:trace>
  <inkml:trace contextRef="#ctx0" brushRef="#br0" timeOffset="56035.2983">12289 9767 742 0,'3'-10'0'15,"-3"7"299"-15,0 2-226 0,0 1-17 16,-4 13-34-16,-5 17-20 16,-4 18 36-16,-5 11 14 0,0 6-22 15,1-2-13-15,0-5-4 0,1-9 0 16,4-8-4-16,-1-8-4 0,5-9 1 15,2-4 1-15,0-11-1 0,3-1 0 16,2-6-3-16,1 0-1 16,0-1 1-16,0-1-3 0,0 0 0 15,0 0 0-15,0-1 2 0,6-6-3 16,5-7-22-16,6-9 15 0,4-5-2 15,2-5 1-15,3-2-9 0,-4 2-6 16,0 4 20-16,-4 7 5 0,-4 9-2 16,-1 4 1-16,-2 7-2 0,2 2 4 15,-1 10-1-15,0 3 0 16,2 6-2-16,-4 3 2 0,0 3 2 15,-5 1-4-15,-2-4 2 0,-3-2 1 16,-3 0-2-16,-8 0 11 0,-6 1 1 16,-8 0-5-16,-1-4-1 0,-4-1 2 15,-2 1-10-15,0-2 4 16,1-2 1-16,3-2-3 0,4-3 0 15,7-2-3-15,2-3-49 0,6-1 7 16,3-2-6-16,2 0-47 0,4-1-6 16,0-7-105-16,1-2-159 0</inkml:trace>
  <inkml:trace contextRef="#ctx0" brushRef="#br0" timeOffset="56503.2991">12511 10092 963 0,'0'0'0'15,"0"11"97"-15,-3 9-78 0,-3 13 71 16,-6 8-31-16,-2 5-34 0,1 8-1 16,-4 4 2-16,0 5-8 0,-2-3-6 15,-1 1-6-15,1-9 1 16,3-8-6-16,1-5-2 0,3-7 2 15,1-6 2-15,2 0-3 0,1-6 0 16,2-4 0-16,1 0-15 0,2-7-5 16,1-6 3-16,1-1 5 0,-2-2 17 15,2-6-3-15,-2-5-4 16,3-3 1-16,1-12 1 0,7-6-7 15,6-7 9-15,7-10-4 0,1-1-5 16,5-10 7-16,4-4 0 0,0-2-19 16,1 1 11-16,1 1 2 0,-3 7 0 15,-3 4 7-15,-3 7-2 16,-1 9 0-16,0 7 2 0,-1 6 10 15,-1 7-3-15,-1 6 1 0,-1 7-5 16,-2 4-5-16,-1 12 2 0,-6 6 2 16,-5 9-5-16,-5 3 4 0,-1 2 3 15,-11-1-3-15,-7-1 2 16,-5-4 0-16,-4 0-3 0,0-4 4 15,2-3-3-15,0-2-4 0,2-4-7 16,4-4-12-16,4 1-33 0,1-5-41 16,8-1-28-16,-1-2-200 0,2-2-140 15</inkml:trace>
  <inkml:trace contextRef="#ctx0" brushRef="#br0" timeOffset="56908.8998">13067 9997 1010 0,'9'-9'0'16,"-5"3"68"-16,-3 4-7 0,-1 1 27 16,-5 1-52-16,-9 9-31 0,-9 9-3 15,-8 2-1-15,-2 6 0 0,3-2 3 16,4-2-2-16,7-3 3 15,6-5 0-15,5-5-7 0,5 0 3 16,1-1-2-16,2 3-6 0,0 0 8 16,3 0-1-16,4 1 0 0,2-2-1 15,1-1 0-15,2 0-9 0,1-3 9 16,1 1 1-16,0 1 0 15,-1-2 0-15,-1 2 2 0,-6-3-4 16,-1 2 4-16,-2 1 5 0,-2-1-3 16,-1 3 3-16,0-1-2 0,-4 5 1 15,-2-3 5-15,-3-1-3 0,-2 4-2 16,-3-7 1-16,-3 0 5 0,2 0-10 15,-3-3 4-15,0-2-5 16,0 2-2-16,0-1 0 0,2-1 1 16,0 2-108-16,0-1-16 0,-3-3-107 15,0 0-376-15</inkml:trace>
  <inkml:trace contextRef="#ctx0" brushRef="#br0" timeOffset="58188.1022">10956 11153 920 0,'0'-2'0'16,"0"2"236"-16,0 0-210 0,-1 9-14 15,-5 11-5-15,-5 14 38 16,-2 7 6-16,1 5-14 0,-1-3-18 15,-2 3 4-15,-1-6 0 0,-1-2-12 16,2-1-6-16,0-6-1 0,5-3-3 16,2-5-2-16,2-4 2 0,5-7-2 15,1-1-19-15,1-4 2 16,5-1 4-16,7-2 2 0,7-4 10 15,1 0 3-15,5-8-2 0,4-1-4 16,5-5 6-16,-5 0-2 0,2-2 2 16,-5-3-1-16,-6 1 0 0,-1-1 0 15,-6-2 3-15,-3 0 2 16,-2-2 6-16,-1 1-4 0,-5-1 0 15,1 4 3-15,-3 1 1 0,-1 5 3 16,0 5-3-16,0 2-4 0,0 4-5 16,0 2 3-16,0 0 4 0,0 0 2 15,-1 4-4-15,-2 14-11 16,-7 12-1-16,-1 13 10 0,-1 10 27 15,-3 1-22-15,4-1-5 0,0-3 2 16,-2-3-3-16,1-5-1 0,3-6-2 16,-1-4-1-16,5-4 0 0,2-11 2 15,1 0-2-15,2-5-54 16,0-4-11-16,0-2-78 0,5-6-75 15,2-5-313-15</inkml:trace>
  <inkml:trace contextRef="#ctx0" brushRef="#br0" timeOffset="58765.3032">11374 11308 1032 0,'-10'0'0'16,"1"10"203"-16,-5 15-193 15,-8 16-3-15,3 8 9 0,1 3 2 16,2-1-1-16,4-8-6 0,6-7-8 16,3-7-2-16,3-6-1 0,4-7 0 15,5-1 0-15,5-5 0 0,6-4 1 16,4-6 0-16,4 0 0 0,2-10 4 15,-1-4-10-15,0-3 5 16,-4-3 3-16,-6-3-6 0,0-3 6 16,-6-5 4-16,-5-4 8 0,2-6 3 15,-7-2-4-15,-1-1-11 0,-2 5 0 16,-3 5-2-16,-5 11 1 15,-4 5 1-15,-1 7-1 0,-3 10-4 16,-2 1-31-16,-1 12-16 0,-2 7-52 16,0 6-45-16,3 0-140 0,-2-2-275 15</inkml:trace>
  <inkml:trace contextRef="#ctx0" brushRef="#br0" timeOffset="59826.105">11979 11136 974 0,'0'-2'0'0,"0"2"219"0,0 8-210 16,0 11-9-16,-4 17 0 0,-5 17 127 15,-2 8-91-15,-3 7-22 16,1 0-1-16,-4-4-4 0,0-3-4 16,1-10 3-16,1-7-4 0,2-11-6 15,4-4 4-15,3-7 2 0,3-2-5 16,2-4 1-16,1-3 2 0,0-1-4 15,3-4-21-15,1-2 6 0,0-3-15 16,2-2 6-16,1-1 2 16,2-7 4-16,3-8 15 0,4-6-3 15,4-4-5-15,3-8 5 0,4-3 3 16,1-7-3-16,4-2 10 0,-1 2-3 15,-4 3 1-15,-3 8 0 0,-5 4 29 16,-4 8-2-16,-6 5-10 16,-1 6-4-16,-7 7-7 0,-1 2 1 15,0 0-5-15,0 1-4 0,0 5-3 16,-2 7 5-16,-6 5 0 0,-3 4 7 15,-3-1 0-15,-5 2-9 0,0-1 3 16,0-3 2-16,0 4-3 16,2-3 0-16,6-2 0 0,4 0 0 15,7-2-4-15,0 1 4 0,3 0 0 16,8 1-3-16,2-7 3 0,3 3 0 15,2-4 0-15,2-2-1 0,0-5-4 16,3-2 1-16,-1-1 7 16,-1-1-6-16,-1-9 5 0,0 1-1 15,-3-4-2-15,-1-4 1 0,1 1 1 16,0-4-2-16,1-1 2 0,-3 0-3 15,0 3-27-15,-5 2 23 0,-2 3 2 16,-5 5 0-16,-3 1 8 16,2 2 0-16,-2 2 7 0,0-2-2 15,-3 1 2-15,1 2 4 0,0-1 2 16,0 3-5-16,-2 8-10 0,-4 13-4 15,-3 10 1-15,-2 10 1 0,-2 4 10 16,4 3-10-16,-1 4 0 16,-1 2 0-16,-1 0 4 0,0 1-5 15,0-2 2-15,4-8 1 0,0-1-2 16,2-5-5-16,0-4-3 0,-1-2 1 15,0-4 1-15,1-2-9 0,-2-4-13 16,0 0 7-16,3-4-1 0,-1-5-7 16,4-4 7-16,4-8 12 15,0-2 7-15,0 0 6 0,0-8 22 16,2-4-12-16,3-6-6 0,1-4 4 15,3-4-4-15,0-6-1 0,2-4-3 16,2-3-3-16,0-7 0 0,3-4 3 16,-2-4-4-16,4-4-1 15,5-6 2-15,-1-1 0 0,6-2 1 16,2 0-2-16,1 5-2 0,0 3 6 15,0 10 1-15,-5 13-3 0,-4 9 9 16,-6 12 4-16,-5 8 3 0,0 7-6 16,-2 3-9-16,0 11-2 15,-1 11 0-15,-1 6 10 0,-4 7 1 16,-1-2-6-16,-2-2-3 0,-2-3-2 15,-5-3 0-15,-6-1 4 0,-3-4-4 16,-6 0 0-16,-1-3 2 0,-2-3-3 16,-3-3-9-16,3-3-8 0,0-3-14 15,1-3 4-15,5-3-4 16,1-2-20-16,6-1-32 0,6-5-54 15,5-5-194-15,1-3-122 0</inkml:trace>
  <inkml:trace contextRef="#ctx0" brushRef="#br0" timeOffset="60278.5058">12814 11405 876 0,'2'-3'0'0,"-2"3"236"16,0 0-141-16,0 0-19 0,0 0-17 15,-2 0-23-15,0 5-7 0,-3 9-15 16,-4 1 6-16,1 0-2 0,-1-1-4 16,2 0-8-16,2-3-3 0,-2 3-3 15,-2 1 0-15,0-1 7 16,-2 1-9-16,2 0 4 0,2-1-4 15,3-2-19-15,1-3 3 0,3 2-9 16,3-2-4-16,4-2 7 0,4 0 5 16,0 0-2-16,3 0 8 0,2-1 4 15,-1 3 2-15,1 2 8 16,-1-1-1-16,-2 4 0 0,-1-2 0 15,-5 3 0-15,-2 1 0 0,-5 0 0 16,0 0 2-16,-1 0-2 0,-4-1 0 16,-2 1 24-16,-3-3-5 0,-1-1 1 15,-3 0 0-15,-1-4 3 16,-3 1-1-16,-2-3-9 0,-2 2-10 15,-1-3 7-15,-2-1-6 0,-1-2-4 16,2-2 0-16,1 0 4 0,4 0-5 16,3-1-37-16,3-2-29 0,0-1-56 15,0-3-74-15,0-3-318 0</inkml:trace>
  <inkml:trace contextRef="#ctx0" brushRef="#br0" timeOffset="66097.316">20506 7931 746 0,'-26'-25'0'0,"-3"1"182"0,0-1-117 16,-2 0-32-16,-3 0-4 16,-3 2-2-16,2 3 4 0,-4-4-13 15,1 4-10-15,0 0-5 0,-1 3-1 16,3 1-2-16,-2 1 0 0,-2 1 0 15,-1 0 5-15,-3 0-6 0,-5 0 2 16,-2 0 0-16,-2 4-2 16,-5-2 2-16,-1 1 34 0,-3 3-10 15,-3 0-7-15,-2 3-6 0,0 1-5 16,-1 4-3-16,0 0-2 0,1 0-2 15,3 3 0-15,-2 2 4 0,1 3-8 16,2 2 8-16,-2 3-3 0,2-1-2 16,1 2 0-16,-1-1 2 15,-1 0 0-15,2 1 1 0,-2-1 1 16,3 1 14-16,1 1 5 0,4 3 0 15,1 3 1-15,3 4-3 0,5 4-13 16,0 0-9-16,2 5 4 0,2 0 3 16,1 2-7-16,0 3 3 15,-1 2-2-15,1 0 0 0,3 2 2 16,1 0-1-16,0 1 0 0,1-1-2 15,2 0 2-15,1 0 0 0,6 2-1 16,1 1 1-16,4 1 1 0,3 3 1 16,2 2-2-16,-1 1 2 15,2 1 4-15,3 1-5 0,1 2 1 16,3 1 6-16,1 3-1 0,0-1-3 15,5 1 4-15,1-1-4 0,3-3-6 16,0 1 4-16,1-1 2 0,5-1-7 16,4-2 6-16,3-3 0 0,2-1-5 15,1 0 4-15,3-2 0 16,1 2-3-16,2 0-1 0,2-2 3 15,2 3-2-15,1-1 3 0,1-1 4 16,0 0-3-16,1-3 4 0,5 0-3 16,0-3-2-16,7 2 1 0,0 0-2 15,1-4-2-15,3 0 2 16,0 0 1-16,3 3-3 0,0-4 2 15,0 0 1-15,3 0-2 0,1-2 0 16,1-1 1-16,1-3-1 0,3 0 0 16,0-3 9-16,4-1-8 0,1-1 6 15,3-3-5-15,1-1-3 16,4 0 2-16,0-4-1 0,2 0 0 15,1-4 0-15,0-1 3 0,2 0-3 16,2 1 0-16,1-5 3 0,0 1-3 16,0-6 0-16,-2 1 8 0,-1-2 0 15,0-3-1-15,-1 1-3 16,-3-3 1-16,0-1 2 0,-2-3-1 15,2-2-5-15,-1-3 8 0,1-1-6 16,1-1-3-16,-2-5 0 0,2-1 2 16,-4-1-2-16,-1-4 1 0,-2-2-1 15,-3 0 0-15,-3-5 3 16,-1-3-2-16,-2 0-1 0,1-3 0 15,-2-3 3-15,0-2-6 0,-3-3 6 16,-6-1-1-16,-1-2-4 0,-4 1 1 16,-3-2 1-16,-1 0 0 0,-4-2 1 15,0 1 0-15,-2 0-2 16,-2-2 2-16,-3-4-1 0,-2 0 0 15,-3-2 0-15,-1-2 3 0,-2 4-3 16,-6-2 0-16,1-1 2 0,-3 1-4 16,-2-4 3-16,-4 4-1 0,-2-3 0 15,-2 2-3-15,-1-1 3 16,-6 0-5-16,-4-1 7 0,0 3 0 15,-3 1-4-15,-1 1 3 0,-3 0 1 16,-1 0-4-16,-3-3 4 0,0 1-1 16,-1 1-1-16,-2-2-2 0,-2-1 2 15,1 1 0-15,-3 2 0 16,-1 1 1-16,-3 0-1 0,-4 5 0 15,-2-1-3-15,-2 0-5 0,-4 1 2 16,-1 1-2-16,-1 3-2 0,-3 0-2 16,0 3 3-16,-3 5-22 0,-4 0 6 15,-2 2-12-15,-3 1-13 16,-3 3 7-16,1-2-4 0,-1 2-15 15,-1 0-1-15,3 1-4 0,-5 2-33 16,0 0-62-16,0 3-83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100.44995" units="1/cm"/>
          <inkml:channelProperty channel="Y" name="resolution" value="1936.126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7-09-11T08:20:25.7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3965 7278 470 0,'0'-7'0'0,"0"1"39"0,0-3 6 15,0-1 29-15,0 0-7 0,-5-2-3 16,-3-2-24-16,-3 2 7 0,-4 0 6 16,-1-1 10-16,-2 1-22 0,0 3-18 15,-2 1-14-15,-1 0 1 16,0 1-8-16,0 2-4 0,-3-2 4 15,3-2 5-15,-2-1-2 0,1-2 19 16,-4 0-8-16,1 0 18 0,-3-1 2 16,0 2-4-16,-3 0-15 0,-1-1-2 15,-2 4-8-15,-2 0-10 16,-2 0 6-16,-2-1-2 0,0 2-2 15,-1-3 2-15,1 3 4 0,0-1-7 16,-1 3 4-16,2-2 2 0,1 3-4 16,1 2 0-16,-1 0 14 0,3 2-10 15,-1 0 4-15,0 1-1 16,0 4-6-16,-3 2 10 0,0 0-3 15,1 2-6-15,-1-1 8 0,2 0-2 16,2-1-5-16,1 1 2 0,-2-2 0 16,5 2-10-16,1-1 9 0,0-2-4 15,2 4 0-15,-2-1 12 16,3 2-10-16,-1 1-3 0,3 2 2 15,-1 2 10-15,0 2-10 0,4 4 9 16,-2 0-10-16,2-1 0 0,1 5 0 16,0-2 5-16,0 3-2 0,1-1 2 15,-1 2-6-15,0 0 2 16,1 1 4-16,-1 1-5 0,0-1 0 15,4 2-3-15,-1 1 4 0,-2-1-2 16,3 1 2-16,0-2 2 0,0 3-4 16,1-3 2-16,1 0-2 0,1 1-1 15,0-1 4-15,3 0-2 0,2 0 0 16,1-2-1-16,1-1 1 15,1-3 0-15,0 2 0 0,1-1 0 16,2-3-2-16,-1 1 4 0,1-4-1 16,0 0-3-16,2 3 3 0,0-3 0 15,-1 5-2-15,2-3 1 16,3 0-1-16,0-2-1 0,1-1 3 15,-1 1 0-15,1-2-2 0,-1 3 2 16,3-2 3-16,-1-2-6 0,0 3 4 16,1 0-3-16,0-2-4 0,2 2 10 15,-1-1 592-15,3-4-1194 16,-2 2 597-16,3-2-1 0,-1 0-3 15,1 1 7-15,3 2-2 0,-2-3-2 16,0 2 2-16,2-1-1 0,-4 0 0 16,1 0-1-16,2 1 1 0,0-3 0 15,3 2-1-15,4-1 2 0,0-1-1 16,1 1 0-16,0-1-1 0,2 1 0 15,-1-2 2-15,1-2 3 16,1 1-6-16,-1 2 4 0,1 0 1 16,1-1-5-16,-2 2 4 0,0-4-1 15,0 1-2-15,-1-2 2 0,2-1 0 16,0 2-1-16,1-4 0 0,-2 0 3 15,2 2-5-15,-1 0 4 16,0 1-2-16,2-1-1 0,1-2 2 16,-1-1 3-16,4-1-7 0,-2 0 4 15,1 0 0-15,-1-2-2 0,0 2 2 16,-2 0 6-16,-2-3-11 15,0 0 8-15,-2 1 0 0,-1-1-6 16,1 0 4-16,-3 0-1 0,1 0-5 16,-1 0 7-16,-1 0-2 0,0 0-2 15,0 0 2-15,3 2 2 0,0-1-5 16,2 1 4-16,1 1-2 0,-3-3 0 15,4 0-2-15,-2 0 4 0,4-5 0 16,1 3 10-16,0 0-3 16,-1-4-1-16,-1 2-1 0,-1-4-1 15,0 1-1-15,0 0 2 0,0 4-2 16,-1-1-2-16,-1 1 3 0,-3 1 3 15,-1-3-11-15,1 2 4 16,-3 1 1-16,2 0-4 0,0 1 2 16,-1-1 4-16,1 0-3 0,3-1 7 15,0-1-8-15,2-1 1 0,0 0 4 16,-1 1-1-16,0-4-7 0,-1 0 4 15,-1-1 6-15,-2 1-9 16,0-1 2-16,-2 2 7 0,0-1-9 16,-1-1 2-16,1 1 7 0,1-2-10 15,-1 1 4-15,0-1 2 0,3-3-5 16,0-1 2-16,0 2 3 0,1-2-6 15,-1 2 4-15,0 0-2 0,-3 1 0 16,-1 0-1-16,0 1 3 16,3 1-4-16,-1-4 2 0,2 1 1 15,-3 0-2-15,-1-3 2 0,0 2 2 16,-2-3-3-16,1-1 20 0,1-1-11 15,-2-2-7-15,1 2 5 16,-1-3-1-16,-3 0-8 0,2 0 4 16,-3-1 3-16,0 2-2 0,-1-3 7 15,-4 1-7-15,0-5 3 0,-2 1 5 16,-1 0-1-16,-1-2-3 0,1-1 2 15,-1-1-5-15,1-2-4 0,2 1 0 16,-1-5 4-16,3 2-4 16,0 1 0-16,-1 1 2 0,-1 3-3 15,-3-3 2-15,-1-1 1 0,-1 3-4 16,-8-6 4-16,-3 4-1 0,-6-1-1 15,-4-2 0-15,-3 5 2 0,0-2-3 16,-2 4 0-16,0 2 3 16,2 0-3-16,1 2 2 0,-1 2 2 15,1-2-3-15,-2-1-5 0,-1 1 6 16,-2 3-2-16,0 2-25 0,-2 1 2 15,-2 2-24-15,-2 1 5 0,-1 3-26 16,-3-1-33-16,-3 1-9 16,-1 1-42-16,-3-3-190 0,-5-3-264 15</inkml:trace>
  <inkml:trace contextRef="#ctx0" brushRef="#br0" timeOffset="17768.4313">5126 6172 624 0,'-1'-25'0'0,"1"2"149"0,2-2-75 15,3 1-15-15,1 1-1 0,-1 4-11 16,1 1 15-16,1 5-17 0,0 3-10 15,0 1 0-15,-2 5-4 16,0 4-12-16,-2 0-10 0,-2 12-2 16,-1 6 2-16,0 11-1 0,-6 8 6 15,-2 4-11-15,-2-3 0 0,-1 1 1 16,2-5 1-16,-1-3-6 15,1-2 2-15,1-4 5 0,-1-1-8 16,3-6 4-16,2-4 1 0,1-5-4 16,1-5 1-16,2-1 0 0,-2-3 0 15,2 0 0-15,0-2 3 0,0-10 4 16,3-5 14-16,0-11-17 0,2-7-4 15,-1-6 0-15,5-2 5 16,0-4-6-16,2-1 2 0,-1 0-2 16,2 2-1-16,-2 7 4 0,-1 10-3 15,-1 7 1-15,-2 9 0 0,-3 6 1 16,0 3-1-16,1 4 0 0,-1 0-1 15,4 4-2-15,-2 4 6 0,2 1-6 16,0 3 3-16,0 1 3 16,2 4-2-16,3-1-2 0,2 2 2 15,2 3 1-15,2 4-4 0,0 3 4 16,-1 1-3-16,2 4-2 0,-4 2 6 15,-3-3-2-15,-3-3-1 0,-2 0 0 16,-5-5 0-16,-2 0 0 16,0-4-1-16,-7-1 0 0,-2-1-3 15,-3-3 8-15,-3 0-7 0,-3 0 1 16,-3-3 3-16,-1-2-2 0,0-2-8 15,1-3 4-15,1-1-15 16,3-2-16-16,2-2-9 0,2 0-21 16,5-4-46-16,0-7-90 0,1-1-184 15</inkml:trace>
  <inkml:trace contextRef="#ctx0" brushRef="#br0" timeOffset="18127.2318">5548 5990 748 0,'0'-5'0'0,"1"1"225"15,-1 3-143-15,-1 1-24 0,-3 7-40 16,-3 7-16-16,-4 9 1 16,-1 6 1-16,-3 4 4 0,3 2 1 15,2-2 5-15,-1-1-1 0,5-3-3 16,2-3-6-16,0-1 4 0,3-3-8 15,1-1 0-15,2 0 0 0,4-3 4 16,3 1-5-16,2-4 2 16,1-2 0-16,1-4-2 0,1-3 0 15,2-5 1-15,1-1 0 0,2 0-3 16,2-7 1-16,0 0-21 0,2-1-13 15,-4-2-19-15,0 1-38 0,-3-3-91 16,-4-1-73-16</inkml:trace>
  <inkml:trace contextRef="#ctx0" brushRef="#br0" timeOffset="18361.2322">5547 5970 760 0,'0'-7'0'15,"0"0"258"-15,2 0-201 0,4 0-31 16,2 2-17-16,6 0-1 0,3 1-1 16,1 0-5-16,2 1 1 15,1 3-3-15,-4 0 0 0,0 3 0 16,-6 2-3-16,-4 0-44 0,-3-1 2 15,-4 4-22-15,-1 2-37 0,-8 2-6 16,-3 1-39-16,-5 1-106 0</inkml:trace>
  <inkml:trace contextRef="#ctx0" brushRef="#br0" timeOffset="18486.0324">5479 6174 431 0,'0'5'0'0,"6"-5"156"16,5 0-83-16,2 0-12 0,4-5 12 16,6-1-35-16,2-1-26 0,2 2-12 15,1-3 0-15,-1 0-325 16</inkml:trace>
  <inkml:trace contextRef="#ctx0" brushRef="#br0" timeOffset="18860.4331">5798 6070 651 0,'-4'8'0'15,"-4"3"143"-15,0 7-31 0,0 4-30 16,-1 5-33-16,2 1-17 0,-1 0-7 16,3-1-6-16,2-3 4 0,-2-1-6 15,2-5 2-15,2-2-10 16,1-3-6-16,0-4-1 0,0-1-4 15,0-4 2-15,0 0 0 0,2-3-59 16,0-1-1-16,0-4-20 0,2-7 7 16,2-5 3-16,0-5 7 0,-1-2 19 15,2-5 23-15,2-1 15 16,-3-7-46-16,2 2 79 0,3-1-24 15,-3 0-2-15,4 7 6 0,-1 7 3 16,-3 7 16-16,-1 7 35 0,-1 7-14 16,-1 2-2-16,2 11 6 0,-2 7-8 15,4 7-6-15,-1 2-19 16,-1 3-6-16,-3-3-3 0,2 0-5 15,-2-7 1-15,0 2-3 0,1-7 4 16,0-3-9-16,1-3-12 0,0-6-11 16,1-4-13-16,2-1-58 0,3-1-76 15,3-10-140-15</inkml:trace>
  <inkml:trace contextRef="#ctx0" brushRef="#br0" timeOffset="19219.2338">6143 6029 661 0,'-6'-1'0'15,"-2"4"193"-15,-4 11-132 0,-1 8 4 16,-4 10 11-16,0 1-23 15,0 4-7-15,-1-1-20 0,1-2-15 16,0-2-7-16,0-7 0 0,5-4-1 16,0-7-4-16,5-7 2 0,2-2 3 15,-1-4-5-15,6 0 2 0,0-1-2 16,6-6-74-16,6-7 20 15,3-4 10-15,1-6-12 0,4-2-27 16,-1-4 0-16,4-3 21 0,1-4 26 16,3-3 2-16,-1-4 6 0,-2 6 8 15,-4 7 19-15,-7 10 4 0,-6 8 56 16,-6 7 34-16,-1 5 98 15,-4 5-88-15,-4 12-76 0,-3 11 10 16,-2 6 12-16,1 4-22 0,2 2-13 16,2-1-1-16,2-1-11 0,0-4 1 15,1-4 0-15,2-4-2 0,2-4 0 16,-1-4-46-16,2-3-5 0,0-3-34 15,2-7-12-15,4-2-81 16,2-3-100-16</inkml:trace>
  <inkml:trace contextRef="#ctx0" brushRef="#br0" timeOffset="19531.2344">6296 6065 801 0,'-5'5'0'0,"-2"7"174"0,-1 7-117 15,-1 5-6-15,1 1-2 0,2 2-26 16,1-1-11-16,-1 0-8 0,3 1 2 15,2-5-5-15,1-1-2 16,0-2 2-16,6-3 2 0,3-2-3 16,-2-3 0-16,8-4 0 0,1-3 0 15,4-4 0-15,-1-4-4 0,4-4-4 16,-3-7 10-16,0-2-4 0,-2-3-7 15,-2-7 13-15,-4-2-1 0,-4-4-6 16,0-3 6-16,-2-3 0 16,-1-1-3-16,1 2 0 0,-3 6-1 15,-1 7-1-15,0 9 3 0,-1 5-2 16,3 9-2-16,0 2-41 0,2 0-14 15,1 13-5-15,-2 2-71 16,0 3-46-16,-2-1-254 0</inkml:trace>
  <inkml:trace contextRef="#ctx0" brushRef="#br0" timeOffset="19765.2348">6808 5941 917 0,'-4'-3'0'0,"-1"3"138"0,-3 1-88 15,-3 13 8-15,-3 7-21 0,-4 9-14 16,-2 7-1-16,-1 1-7 16,-1 6-11-16,0 0 3 0,1 1-4 15,1-5-6-15,1-4-8 0,1-7-7 16,4-4-4-16,1-4-11 0,1-5-21 15,1-6-36-15,1-4-28 16,4-6-81-16,2-6-224 0</inkml:trace>
  <inkml:trace contextRef="#ctx0" brushRef="#br0" timeOffset="19936.8351">6689 5920 681 0,'8'-13'0'0,"-3"9"290"16,-3 4-196-16,1 5-27 0,-1 14 1 15,1 8-13-15,0 8-18 0,-3 4-9 16,0 3-5-16,0 4-8 0,0-1-12 15,-1 1-1-15,-2-4-4 0,3-1-120 16,-2-5-8-16,-2-6-96 0,0-7-353 16</inkml:trace>
  <inkml:trace contextRef="#ctx0" brushRef="#br0" timeOffset="20670.0364">5981 6852 1028 0,'4'-8'0'0,"-1"3"61"16,2 5-20-16,-2 4-17 15,2 11 5-15,-2 9 16 0,-2 14-11 16,-1 12-7-16,-1 5-7 0,-7 6 0 15,0 0-3-15,-2-4-4 0,0-3-2 16,2-6 1-16,7 3-10 0,-4-13 2 16,0-8-2-16,2-5-3 15,-4-15 2-15,7-1-2 0,2-6-28 16,5-5 19-16,5-14 5 0,3-10-11 15,6-7 2-15,3-5-3 0,2-4 2 16,-1-3 8-16,1-3-3 0,-3-2 0 16,-1 0 1-16,-5 7 5 0,-6 9-3 15,-6 10 10-15,-2 10 1 16,-2 6 20-16,-1 5 11 0,1 3-14 15,-1 13-26-15,-1 7 8 0,-5 11-1 16,-4 6-1-16,1 4 4 0,-3 3-2 16,-2 1 0-16,1-4 3 0,-3-3-2 15,1-4-1-15,0-2 2 16,-2-4-2-16,0-3-1 0,0-3 4 15,0-5-3-15,4-2-3 0,-2-2 0 16,1-2 4-16,1-2-4 0,0-2-3 16,2-2 3-16,1-5-35 0,-2 0 29 15,2 0 0-15,-3-12 1 16,0-1 6-16,-1-7-1 0,1-2 0 15,2 0 0-15,-1-3 18 0,-1 3-6 16,-1 1-2-16,-1 3-3 0,3 4-5 16,1 3-1-16,3 3-1 0,6 3 0 15,1 5-76-15,1-1-30 16,0 1-258-16,-5 0-367 0</inkml:trace>
  <inkml:trace contextRef="#ctx0" brushRef="#br0" timeOffset="22074.0388">8780 6321 541 0,'2'-5'0'0,"-1"1"161"15,0 4-109-15,-1 0 3 0,0 0-1 16,0 0-11-16,1 0-11 0,1 5 15 15,-2 4-7-15,1 7-3 0,-1 4 5 16,1 3-13-16,-1 3-13 0,1 2-10 16,-2 0 1-16,-1 1-5 15,2-3-3-15,-2-1 2 0,1-6 1 16,1-3-2-16,0-8 0 0,0-1 6 15,1-4-7-15,3 1 0 0,0-4 12 16,4 0 2-16,5-2 14 0,5-10-7 16,8-4-3-16,6-9-1 15,9-7-8-15,7-7 8 0,6-3 16 16,3-5-5-16,2-1 7 0,-2-2-11 15,-2 3-14-15,-4 3-10 0,-6 3 2 16,-6 7 3-16,-10 5-4 0,-6 12 0 16,-8 4 3-16,-8 5-3 15,-3 4-10-15,-2 3-15 0,-2 1-41 16,0 2-27-16,-3 10-54 0,-4 3-65 15,-7 4-126-15</inkml:trace>
  <inkml:trace contextRef="#ctx0" brushRef="#br0" timeOffset="24960.0439">8957 7677 395 0,'1'-3'0'0,"-1"-2"209"0,0 1-108 16,1 0 7-16,-1 1-20 0,0 2-23 15,0-2-11-15,0 3-5 0,0-2-11 16,0-1 5-16,0 2-6 15,0 0-15-15,0 1-5 0,0 0-10 16,0 0-10-16,0 0 1 0,3 6 4 16,1 6-2-16,1 4 0 0,1 5-5 15,0 1 5-15,1 0 2 0,-2 0-1 16,0-2 3-16,1-5-8 15,-3 1 5-15,-1-6-1 0,1 0 0 16,-1-1 0-16,1 0 2 0,-1-4-2 16,-1 1 0-16,1-1 1 0,-1-3-1 15,1 1 0-15,0-2 0 0,3 1 1 16,-1-2-1-16,3-2 2 0,2-6 2 15,4-5 17-15,4-5-4 16,3-5 2-16,5-5-5 0,4-4 0 16,3-5-4-16,6-5 4 0,3-3 1 15,2-3-1-15,1 1 1 0,-3 1-3 16,-2 6-7-16,-5 3-1 15,-5 8-3-15,-4 5-1 0,-4 4 0 16,-3 3 3-16,-5 5-4 0,-6 3 1 16,-3 7 0-16,-4 2 0 0,0 0-44 15,0 0-7-15,0 3-41 0,-6 6-22 16,-1 2-40-16,-1 0-252 0</inkml:trace>
  <inkml:trace contextRef="#ctx0" brushRef="#br0" timeOffset="26754.047">7087 9460 629 0,'-2'-5'0'16,"-1"-2"214"-16,1 2-118 0,1-2-28 15,-1 2-3-15,2 2 4 0,0-2-22 16,0 1-13-16,0-1-16 0,3 0-2 16,1 0-3-16,2 0-7 0,0 0 4 15,2 1-7-15,5-1-6 16,2 2 6-16,5 2 2 0,1 0-4 15,6 1 3-15,-3 0-4 0,-1 2 0 16,-4 3 2-16,-5 4-1 0,-5 2-2 16,-4 0 2-16,-5 4 0 0,0 5-1 15,-5 4 17-15,-4 2-7 0,-1 3-12 16,-6 1 4-16,1-2 5 15,-3 4-8-15,-1-3 2 0,-3 2 1 16,-4 1-7-16,-2-1 4 0,-2-4-10 16,2 0 2-16,1-3 7 0,4-5-4 15,6-2-2-15,7-8 8 0,6-3 0 16,4-2-11-16,0-4-2 15,0 3 3-15,5-2 9 0,4 2 2 16,2-1 2-16,5-1-2 0,2-1 5 16,1 0-2-16,1 0-5 0,3 0 2 15,-3 0 12-15,0 0-13 0,-4 2 0 16,-2-2 5-16,2 4-6 15,-4-3 2-15,0 4-5 0,-1-3-8 16,-1-1 1-16,0 0-18 0,-3 0-26 16,1 1-16-16,-2-2-21 0,0 3-103 15,-3-3-31-15,-2 0-180 0</inkml:trace>
  <inkml:trace contextRef="#ctx0" brushRef="#br0" timeOffset="27268.8479">7588 9329 686 0,'4'-7'0'0,"-2"3"226"16,-2 3-123-16,0 1-29 0,-1 7-21 15,-7 8-31-15,-5 9 26 16,-2 5-18-16,-4-2-14 0,-1-1-5 16,5-2 3-16,-1-4-3 0,1-2-7 15,3-4 0-15,6-3-1 0,3-6-5 16,3 0 3-16,0-3-1 0,0-2 0 15,0 3-4-15,2-1 4 0,4 0 0 16,2-2-10-16,3 0 7 16,5 0-3-16,1-2 5 0,0-3 0 15,2 1-4-15,1 0 4 0,0 1 0 16,-1 2 1-16,0-1 0 0,-2 2 0 15,-2 0 0-15,-2 8 1 0,-3 6-1 16,-2 10 0-16,-4 5 0 16,-1 5 4-16,-2 2-3 0,-1-1 7 15,-1-3-6-15,-2-5-3 0,-2-1 2 16,-1-6 5-16,-2 0-2 0,-2-3 5 15,-5-4 4-15,-3 0 5 0,-4-1-1 16,-3 0-10-16,0-4-9 16,-1 1 4-16,2-2 5 0,-1-4-9 15,5-1 4-15,0-2-1 0,5-1-5 16,2-2-11-16,1-3-12 0,2-2-12 15,2-3-4-15,3-4-36 0,4-4-63 16,1-5-87-16,6-5-19 16</inkml:trace>
  <inkml:trace contextRef="#ctx0" brushRef="#br0" timeOffset="27424.8482">7573 9305 855 0,'24'-15'0'16,"3"1"210"-16,3-4-115 0,1 3-39 15,-3 2-29-15,2 1-21 0,-4 4-2 16,-4 2-4-16,-1 5 0 16,-4 1-98-16,-4 5-21 0,-6 7-145 15,-2 4-49-15</inkml:trace>
  <inkml:trace contextRef="#ctx0" brushRef="#br0" timeOffset="28064.4493">8051 9207 620 0,'2'-4'0'0,"-2"4"226"0,0 0-87 15,0 3-52-15,-1 13-40 0,-3 16 5 16,-7 12 16-16,0 9-27 16,-1 7-28-16,1 0-8 0,0 1-6 15,2-1 2-15,1-6 6 0,1-3-8 16,2-8 2-16,1-6 1 0,1-4-4 15,-1-8 4-15,1 0-1 0,2-9-2 16,-1-3 2-16,1-2-1 0,1-4 0 16,0-1-6-16,0-2-14 0,0-4-4 15,0 0 15-15,3-4 8 16,6-7-6-16,4-9 12 0,3-5-7 15,3-7 3-15,1-4 2 0,0-2-3 16,1-2 0-16,1 1-1 0,-3 3 2 16,-2 4-2-16,-3 4 2 15,-3 3 4-15,-1 4 9 0,-3 4-1 16,-1 3-6-16,-2 5-7 0,0 3 0 15,-2 2 7-15,-1 2-8 0,-1 1 2 16,0 1 2-16,0-1-4 0,0 1 2 16,0 0-2-16,-1 2-13 15,-5 9 7-15,-1 6 6 0,-3 4-3 16,-3 2 8-16,3 0-2 0,-1-3-3 15,-3 2 2-15,3-2 0 0,-2-2-2 16,-1 0 2-16,4 1 1 0,1 1-4 16,3-2 4-16,1 4-2 0,3-3 0 15,2 1 0-15,3-3-1 16,4 0-1-16,5-1 4 0,-2-4-1 15,4-2-1-15,1-5-2 0,-2-2 6 16,1-2-7-16,3-1-2 0,-1-1-12 16,4-4-24-16,0-4-39 0,3-2-33 15,-1-1-171-15,-4-3-85 16</inkml:trace>
  <inkml:trace contextRef="#ctx0" brushRef="#br0" timeOffset="28657.2504">8442 9278 569 0,'-2'-2'0'16,"2"2"247"-16,0 0-160 0,0 0-2 16,0 0-24-16,0 0-26 0,-1 3-24 15,-2 13-20-15,-6 11 14 16,-4 12 6-16,-2 11 10 0,-3 5 0 15,3 6-2-15,0 0-2 0,5-3-5 16,2-5-9-16,2-7-2 0,1-7 3 16,1-8-3-16,-1-6 0 0,2-7 6 15,-3-8 8-15,5-2-5 16,1-3 0-16,-3-5 9 0,3 0 3 15,0 0-8-15,0 0-8 0,0-7-7 16,4-6-5-16,0-1-9 0,3-4 5 16,6-4 3-16,0-1-9 0,4-4 2 15,2-4 3-15,0-1 3 0,0 2-6 16,-2 1 12-16,-1 6 1 15,-1 4 1-15,-2 7 0 0,-2 5 0 16,2 2 1-16,-2 3 0 0,0 2 4 16,-1 2-2-16,-2 10 3 0,0 0 0 15,-4 6 1-15,2 2 5 0,-6 2 0 16,0-1 1-16,0 2-6 15,-7-1-2-15,1-1-3 0,-2 1 1 16,-2-2-3-16,-5-1 0 0,-3 0 4 16,-6-3-1-16,-4 0-2 0,-3 0 4 15,2-3-4-15,1 2-2 0,2-1-1 16,5 0-31-16,4-2-38 15,5-4 1-15,6-3-3 0,3-3-84 16,3-2-31-16,1-4-83 0</inkml:trace>
  <inkml:trace contextRef="#ctx0" brushRef="#br0" timeOffset="29187.6512">8661 9665 708 0,'5'-7'0'16,"-5"5"194"-16,1 2-123 0,-1 7-32 15,-1 10-1-15,-4 9 9 16,-5 8-12-16,3 6 2 0,-2 5-4 16,-1 0-4-16,2 4 0 0,-2-3-15 15,1-1-6-15,1-2-7 0,1-2 3 16,-1-2-3-16,3-1 0 0,1-3 0 15,-1-2 0-15,2-4-2 16,-3-3-3-16,3-1-17 0,-1-4 0 16,0-4 14-16,-1-5 1 0,1-2 3 15,-1-7 4-15,0-1-1 0,-1-2 0 16,1 0 0-16,-2-6 4 0,3-5-4 15,1-4 0-15,3-4 2 0,0-4-2 16,5-5-7-16,4-5 1 16,2-6-12-16,2-7 5 0,0-3 5 15,4-6 4-15,1-4 5 0,-1-3 0 16,1-4 5-16,1 0 16 0,0 2-12 15,1 1-1-15,1 5-2 0,1 8-7 16,-2 10 0-16,1 11 3 16,-5 11 0-16,-2 7-4 0,-1 6 2 15,-4 5 2-15,0 3-3 0,-2 9-1 16,0 3 0-16,-1 4-1 0,-5 7 4 15,-1-1 16-15,0 1-17 0,-6 1 4 16,-1-4-4-16,-1 0-2 16,-6-2 0-16,0 0-1 0,-4-3-15 15,-4 2-8-15,-1-3-18 0,-1-2-49 16,-2-1-2-16,2-1-90 0,3-1-57 15,0-3-137-15</inkml:trace>
  <inkml:trace contextRef="#ctx0" brushRef="#br0" timeOffset="29546.4519">9177 9375 939 0,'0'-3'0'0,"0"1"195"0,-4 1-132 15,-6 1-53-15,-2 8-8 0,-5 5-1 16,-2 3 8-16,2 3-1 16,-1-1 7-16,2 1-8 0,3-1-1 15,0-2-4-15,3 0 3 0,4-2-10 16,3 0 4-16,1-1 1 0,2 0 0 15,1 0-25-15,5-2 17 0,1 2 2 16,0-4 4-16,2 1 0 0,1-2 1 16,0 1 2-16,0 1 1 15,-2 2-3-15,0 3 1 0,-3 1 1 16,-2 0-2-16,-3-1 2 0,0-2 2 15,-8 1-2-15,-3-2 4 0,-5 0 6 16,-1 0-2-16,-3-2 5 0,-1 0-11 16,0-3-6-16,-2 1-7 15,0 0-44-15,0-5-112 0,-2-3-248 16</inkml:trace>
  <inkml:trace contextRef="#ctx0" brushRef="#br0" timeOffset="30248.4531">6810 10725 922 0,'2'-8'0'0,"9"-1"57"0,4-2-48 16,6-2 47-16,0 1 21 0,2 0-18 16,1 2-27-16,1 3-16 0,-4-1-2 15,0 5 7-15,1 2 0 16,-2 0-2-16,0 2-5 0,-1 8-3 15,-4 0-12-15,-4 6 2 0,-3 3 3 16,-5 3-4-16,-3 4 0 0,-9 4 0 16,-7 2 5-16,-7 3-5 0,-7-1 9 15,-3 2-4-15,-4-2-5 16,1-1 0-16,2-3 4 0,0-2-4 15,7-3 0-15,6-8 2 0,8-6-3 16,7-2 2-16,6-4-2 0,4 2-16 16,7 0 15-16,0-5 4 0,5 3 0 15,4-4-2-15,2 0 6 16,2 0-6-16,0 0 0 0,3-1 9 15,-1-3-5-15,-1 0 7 0,-3 1-10 16,-2 1-2-16,-5 1-21 0,-2 1-19 16,-3 0-42-16,-3 0-20 0,-3-2-49 15,-1-1-257-15</inkml:trace>
  <inkml:trace contextRef="#ctx0" brushRef="#br0" timeOffset="30732.054">7318 10591 803 0,'1'-6'0'0,"-1"6"332"16,0 0-257-16,0 0-43 0,0 9-3 15,-7 11-8-15,-1 6 17 0,-4 6-11 16,-1-1-16-16,0-4-6 0,1-1 0 15,2-8 5-15,0-4-6 16,2-1-1-16,3-7 0 0,2-1 1 16,3-1-8-16,0-1 4 0,0 0 0 15,3 1-9-15,4-2-3 0,3-2 4 16,3 0 2-16,1 0 5 15,3-6 2-15,0 2-2 0,0-4 1 16,0 1-1-16,-1 1 1 0,-2 1 0 16,-2 3 1-16,-1 2-1 0,-2 3-3 15,2 5 3-15,1 5 0 0,0 5 1 16,0 4 1-16,-1 3-4 15,-1 1 4-15,-2-3 0 0,-2-1-3 16,-3-3 2-16,-3-2 0 0,0 0 0 16,-7-2 6-16,-4 4 1 0,-7-3 3 15,-6 2 1-15,-3-1-6 0,-5-3-5 16,0 1 2-16,0-6 0 0,2 1-4 15,2-4 2-15,6-1-2 0,3-1 1 16,7-4 0-16,3 0-35 16,2 0-16-16,3-4 8 0,4-4-26 15,0-4-81-15,0-5-19 0,0-5-82 16</inkml:trace>
  <inkml:trace contextRef="#ctx0" brushRef="#br0" timeOffset="30919.2544">7414 10565 745 0,'22'-9'0'16,"6"1"296"-16,5-3-210 0,5 4-37 15,4-1-38-15,-2 1-10 0,0 3-2 16,-1 0-30-16,-5 2-32 0,-8 2-59 15,-10 0-127-15,-11-2-311 0</inkml:trace>
  <inkml:trace contextRef="#ctx0" brushRef="#br0" timeOffset="31792.8558">7997 10468 724 0,'6'-1'0'15,"1"1"144"-15,-2 4-48 0,-1 8-33 16,-2 8-5-16,-2 9 1 0,-7 8-16 15,-4 9-16-15,-4 5-15 0,0 1-7 16,2 2 2-16,2-4-8 0,2-1 2 16,4-3 2-16,0-10-4 15,4-3 0-15,1-10 2 0,0-5 1 16,0-6-3-16,0-5 1 0,0-3 0 15,0-3 0-15,0 0 0 0,0-1-1 16,0-2-15-16,0-9-3 0,4-6-78 16,6-4 14-16,4-5 34 15,6-6-5-15,4-1-16 0,0-4 42 16,2-1 26-16,2-1 0 0,-4 3 4 15,-3 5 46-15,-3 7 12 0,-9 8 9 16,-3 5-3-16,-4 5 22 0,0 1-30 16,-2 3-21-16,1 2-11 15,-1 0-22-15,0 1-4 0,-1 8 0 16,-4 5-4-16,-2 1 7 0,0 2-1 15,-1-1-2-15,-1-3 0 0,0 1 3 16,-3 0 0-16,-2-2 2 0,-3 3-7 16,3-3-3-16,0-5-4 0,6-1 2 15,2-2 10-15,3-2-6 16,2 1-28-16,1-3 4 0,0 4 11 15,1 2 11-15,3 2 9 0,3 8-4 16,2 3 0-16,0 7 0 0,3-1 2 16,1 4-2-16,-1-4 5 0,2-4-6 15,-2-1 2-15,0-6 16 16,0-5-12-16,-3 0-4 0,-1-3 2 15,-2-1-4-15,3-1-2 0,-1-1 2 16,1-3-39-16,0 1-84 0,1-1-80 16,0 0-157-16</inkml:trace>
  <inkml:trace contextRef="#ctx0" brushRef="#br0" timeOffset="32260.8567">8383 10578 746 0,'1'-10'0'15,"-1"5"300"-15,0 5-192 0,0 0-35 16,-1 5-63-16,-3 13-16 0,-6 10 12 16,2 11 13-16,0 2-7 0,3-2-6 15,2 1-1-15,-1-3 4 16,2-5-4-16,-2-3-2 0,-3-6 2 15,3-2-2-15,-3-5-1 0,0-4 2 16,1-4-2-16,0-4 1 0,3 1 3 16,1-5-2-16,2 1-8 0,-2-1 6 15,2 0-5-15,0 0-9 16,2-1 8-16,5-8-9 0,7-7-3 15,4-5 22-15,4-5-7 0,0-1-9 16,0 0 3-16,-1 0 1 0,2 4 5 16,-3 3 2-16,-2 3-1 0,0 8-1 15,-2 3 2-15,2 3-2 0,0 3-2 16,-2 6 5-16,-2 6-3 15,-4 8-1-15,-4 3 3 0,-4 2-1 16,-2 2 0-16,-4-1 0 0,-7-4 3 16,-5 2-4-16,-6-3 2 0,-9-1 23 15,-3-3-13-15,-4-5-2 0,2 0-7 16,1-3-4-16,4 1 4 15,5 2-4-15,2-4-31 0,9-1-11 16,3-3-45-16,1 0-37 0,7-4-49 16,1 0-22-16,1-6-395 0</inkml:trace>
  <inkml:trace contextRef="#ctx0" brushRef="#br0" timeOffset="32806.8577">8691 10778 861 0,'2'0'0'0,"-2"2"51"16,0 14-5-16,-5 10 34 0,-4 12-37 15,-3 11-13-15,-1 6-7 0,-2 5-7 16,3 2 2-16,-1 0-3 0,2-5-7 15,3-7-7-15,1-8 3 16,2-7 2-16,1 0-4 0,0-8 1 16,2-2 1-16,2 2-6 0,-1-5 4 15,-1-5-3-15,1-2-18 0,-5-4-2 16,-1-1 0-16,0-2 10 0,-2-6 5 15,-1-2 7-15,2 0-2 16,0-3 2-16,3-7 2 0,3-6-3 16,0-3 0-16,2-8 6 0,1-3-3 15,4-4 0-15,4-5-2 0,1-1-1 16,3-5 0-16,-1-4 1 0,3-2-1 15,1-3 0-15,-1 0 0 0,3-3 0 16,0 1 0-16,0 2 3 16,0 4-4-16,3 6 2 0,0 5 0 15,2 9-1-15,-1 5 0 0,1 6 0 16,-1 9 2-16,-2 5 0 0,-3 3-4 15,-1 2-2-15,-4 8 7 0,-2 4-5 16,-3 7-2-16,-2 2 8 16,-5 1 3-16,1 5-4 0,-4 0 7 15,-4-2-7-15,0-2-2 0,-6-1 5 16,-2-5 0-16,-5 2-5 0,-1-4 4 15,-4-1-10-15,1 1-6 16,0-3-17-16,1 0-40 0,5-2-64 16,1-3-80-16,2-4-158 0</inkml:trace>
  <inkml:trace contextRef="#ctx0" brushRef="#br0" timeOffset="33212.4584">9122 10689 1049 0,'1'0'0'0,"-1"-2"138"16,0 1-116-16,0 1-7 0,0-1 8 15,0 1-15-15,-2 0-12 0,-5 8-5 16,-5 2 4-16,-5 7 3 16,-4-2 4-16,-1-1 1 0,4-2-4 15,1-6 1-15,7-2 0 0,4 1-6 16,5 0-13-16,1 2-7 0,0 2 15 15,7 1 7-15,0 0-9 0,2 4-1 16,-1 0 3-16,0 1 6 16,1 2 5-16,-2 0 0 0,0-2 0 15,-1 1 0-15,-2-6 2 0,-3-2-1 16,-1-1 0-16,-1 0 14 0,-3 3 11 15,-2 0-9-15,-3 2-5 0,-2 0-7 16,0 0-2-16,-3 0-2 16,-2-1-2-16,0 2-134 0,-4-4-130 15,-3-3-251-15</inkml:trace>
  <inkml:trace contextRef="#ctx0" brushRef="#br0" timeOffset="33898.8596">6933 11928 804 0,'7'-3'0'16,"7"-3"161"-16,6 3-70 0,3 0 3 15,1 3-8-15,0 0-39 0,-3 8-22 16,-2 4-8-16,-3 2-3 0,-2 3-3 16,-4 2-4-16,-3 5-1 0,-3 0-2 15,-4 4-1-15,-1 0-2 16,-4-1 3-16,-6 3-1 0,0-2 1 15,-4-2-2-15,-3 1-1 0,-5-1 1 16,-1 2 0-16,-7 0-4 0,-2 0 4 16,1-1-5-16,1-3-17 0,3 0 12 15,5-3-14-15,6-3-14 16,5-5 23-16,8-3 8 0,4-5-1 15,0-2 5-15,8 2 0 0,4-3 2 16,4 0 20-16,6-2-6 0,4 0-3 16,4-4-1-16,5-3 2 0,0 2 2 15,2 0-2-15,-3 3-8 16,-5 1-4-16,-6 1-1 0,-7 0 0 15,-6 0-22-15,-5 2-3 0,-4-2-16 16,-1 0-19-16,0 0-12 0,-4-1-53 16,-2-5-423-16</inkml:trace>
  <inkml:trace contextRef="#ctx0" brushRef="#br0" timeOffset="34382.4603">7403 11957 857 0,'0'0'0'16,"0"0"231"-16,0 0-189 0,0 0 16 16,0 7-5-16,-3 5-9 0,-3 6 21 15,-1 1-34-15,-5 2-19 0,0-1-7 16,-4 6 1-16,1-1-4 15,-1 1-4-15,4-2 4 0,4-7-6 16,4-3-24-16,4-9 16 0,0-2-1 16,5-3 5-16,5 0 9 0,2-2 1 15,4-5-4-15,0-2 4 0,0-1-1 16,2 2-2-16,0-2 2 15,2 3-3-15,0 1 4 0,-1 0 0 16,-1 3-1-16,-2 3-2 0,-1 0 1 16,-2 5 1-16,-2 5-2 0,0 3 2 15,-3 0 4-15,-1 5-3 0,-1 1 1 16,-1-2 1-16,0 1-5 15,-2 0 2-15,-1-2 3 0,0 2-6 16,-2 1 4-16,-4-4 1 0,-7 6-4 16,-6-1 2-16,-3 1 9 0,-6-1-14 15,-3-1 8-15,-2-2-1 0,5-2-3 16,6-4-1-16,3-4-3 0,7-1-10 15,2-5-1-15,2-1-6 16,2 0-11-16,0-5-11 0,0-3-25 16,0-4-65-16,0-3-81 0,0-2-138 15</inkml:trace>
  <inkml:trace contextRef="#ctx0" brushRef="#br0" timeOffset="34600.8608">7478 11889 692 0,'17'-16'0'0,"4"1"261"0,5 0-166 15,3 0-18-15,3 2-17 0,0 2-21 16,-4 1-20-16,-3 3-17 0,-2 0-1 15,-3 4 3-15,-2 1-5 0,-4 2-2 16,-1 0-43-16,-5 8-77 16,-6 0-182-16,-2 5-111 0</inkml:trace>
  <inkml:trace contextRef="#ctx0" brushRef="#br0" timeOffset="35115.6616">8003 11783 738 0,'1'-3'0'15,"-1"3"267"-15,0 6-197 0,-1 13-23 16,-6 15 42-16,-2 13-36 0,-3 14-19 15,0 9-17-15,1 1-2 0,0 1-7 16,0-7-3-16,0-7-1 16,1-8-5-16,-2-9 2 0,2-7 6 15,0-6-7-15,0-3 0 0,3-3 3 16,3-4-3-16,2-6-2 0,2-2-19 15,0-4-15-15,4-2 10 0,4-4-5 16,5-3 3-16,4-6 19 16,4-8 9-16,3-3 0 0,2-6-2 15,0-6 3-15,2-4-1 0,0-6 0 16,-4-1 8-16,2-3-10 0,-5 1 4 15,-6 6 27-15,-4 7-6 0,-5 12 8 16,-2 8-5-16,-3 7-11 16,0 4-2-16,-1 0-12 0,0 1-1 15,-2 3 0-15,-5 13 0 0,-6 8-11 16,-3 6 16-16,-5 2-2 0,1-1-10 15,-2-1 7-15,2-4 0 0,5 1 0 16,5-3-4-16,6-2-2 0,4-2-6 16,3 1-8-16,8-2 1 15,7-5-17-15,3 1 8 0,1-5-33 16,2-3-34-16,-1-1-9 0,-1-3-136 15,-2-3-281-15</inkml:trace>
  <inkml:trace contextRef="#ctx0" brushRef="#br0" timeOffset="35568.0625">8380 11966 745 0,'0'-11'0'0,"0"6"296"0,0 5-194 16,0 0-63-16,0 16-45 0,0 14 12 15,-3 13 75-15,-2 11-47 0,-1 2-18 16,-1 1-1-16,0-6-11 0,0-8-7 16,1-4 6-16,-5-10 9 0,4-6-10 15,-3-6 5-15,3-6-2 16,3-4-3-16,1-3 1 0,3-3 0 15,-1-1-3-15,1 0 0 0,0 0 0 16,0 0-63-16,7-7 32 0,0-5-3 16,5-3 6-16,5-4 21 15,-1-2-6-15,8-2-19 0,0-3 21 16,2 3 3-16,-1 2-5 0,-4 7 15 15,-2 7-2-15,-6 4 0 0,-1 5 26 16,-4 6-19-16,-5 7-8 0,-1 7 2 16,-2 1 34-16,0 1-27 0,0-1-1 15,-4-1-4-15,0-1 0 16,-1-2 1-16,0 0-3 0,-5-4-1 15,-3-1 0-15,-6-1 6 0,-4-2-8 16,-4-1 4-16,0 0 0 0,0-2-2 16,2-1-18-16,4-3-17 0,3 1-78 15,6-5-111-15,2-2-131 16</inkml:trace>
  <inkml:trace contextRef="#ctx0" brushRef="#br0" timeOffset="36176.4635">8661 12321 556 0,'-4'30'0'0,"-1"5"181"15,-3 5-99-15,-4 5 8 0,-6 5-14 16,-2 3-41-16,-2 0-6 0,2-3 15 16,4-3 5-16,0-4-8 0,3-4-13 15,4-3-12-15,1-6-1 16,5-4-4-16,1-7 1 0,1-3-6 15,1-6-6-15,0 0 0 0,0-1 1 16,1-3-5-16,1 1-8 0,-2-3-15 16,1-1-22-16,0-2 1 0,-1-1 4 15,1 0 9-15,-1-5 22 16,3-5 18-16,-2-4-5 0,5-1 0 15,-5-2 26-15,0-4-18 0,2-4 0 16,2-1-4-16,1-1-6 0,2-2 3 16,1-3-2-16,3-5-5 0,-1-4 10 15,0-4-4-15,0-1 0 16,-2-2 0-16,-2 0 4 0,-1 2 14 15,-1 1 15-15,0 4-6 0,3-2-10 16,1 2-1-16,3 0-7 0,5-1-2 16,3 4-8-16,-2-2 2 0,4 8 7 15,-3 4 5-15,-2 8-5 0,0 9-1 16,1 4-4-16,-1 2 0 15,1 5 3-15,-2 2-3 0,-4 8 2 16,-2 7-7-16,-1 3 4 0,-4 4 4 16,-1 3-6-16,-3 5 0 0,-1 0 9 15,-3 0-10-15,-4-1 2 0,-3-4 2 16,0-1-6-16,-4-4 1 15,-1-4-3-15,0-1 0 0,-3-5 1 16,0-1-2-16,-2 0-13 0,-2-4 3 16,1-1-13-16,2 0-23 0,1-1 0 15,4-3-39-15,1 0-189 0,4-2-100 16</inkml:trace>
  <inkml:trace contextRef="#ctx0" brushRef="#br0" timeOffset="36644.4643">9183 12078 752 0,'0'-1'0'0,"0"0"246"0,0 0-152 15,0 1-10-15,0 0-26 16,0 0-28-16,-4 0-8 0,-8 4-1 16,-5 4-17-16,-5 3-8 0,-2 5 8 15,0 0 1-15,4-2-6 0,5 2 2 16,5-4 0-16,4-4-1 0,4-1-13 15,2-4 10-15,0 1-2 16,0 0 4-16,2 3 0 0,4 0-17 16,1 0 6-16,0 1-2 0,4 0 0 15,1 0 8-15,-1 3 1 0,2-1-1 16,0 2 10-16,0-2-4 0,-1-3 0 15,0 2 0-15,0-1 11 0,-2-1-1 16,-1 1 3-16,-3 1-8 16,-2-4-7-16,-4 1 4 0,0 0 1 15,-5 4 0-15,-5 1 10 0,-6 0-7 16,0-4-3-16,-4 3 18 0,0-5-7 15,-1 2-5-15,0-2-3 0,-2-1-2 16,3-2-6-16,2-1 3 16,1 0-2-16,3-1-83 0,-1 0-13 15,1 0-89-15,-2-4-268 0</inkml:trace>
  <inkml:trace contextRef="#ctx0" brushRef="#br0" timeOffset="41527.2729">9645 6396 818 0,'3'-32'0'0,"2"9"264"16,-2 9-199-16,0 11-30 0,0 3-23 16,4 2-15-16,2 13-5 0,2 8 9 15,0 5-2-15,2 5-5 16,-2-1 10-16,0-3-2 0,2 0-2 15,0-3 0-15,-1-6 0 0,2-6-3 16,-1-4 6-16,1-7-1 0,2-3 2 16,2-6 8-16,2-8 3 0,2 0 9 15,3-3-16-15,4-3-2 0,4-2-4 16,3-2 6-16,4-2-4 15,6-3-6-15,4-1 4 0,4-6-1 16,3-2-2-16,1-3 2 0,0-4-1 16,3 0-1-16,-5-1 1 0,-1 3 0 15,-6 3-29-15,-8 6 18 16,-3 8-13-16,-10 9-24 0,-6 11-9 15,-6 6-24-15,-5 4-127 0,-1 5 9 16,-4 1-112-16</inkml:trace>
  <inkml:trace contextRef="#ctx0" brushRef="#br0" timeOffset="42198.0742">10647 7779 826 0,'-4'-24'0'0,"2"8"227"0,-1 6-165 16,3 8-6-16,0 2-50 0,0 8-12 15,-2 10-13-15,0 7 24 16,2 4-4-16,0 2 1 0,0-2 4 16,1-2-4-16,2-2-4 0,1 1 4 15,-1-2 3-15,0 2-7 0,1 1 4 16,-1 0 1-16,4-5-4 0,2-4 1 15,2-6 0-15,5-6 0 16,4-6 0-16,8-6 11 0,8-13-5 16,11-13 13-16,10-6-1 0,6-8 0 15,7-4-3-15,3-1-5 0,-3-2 0 16,2 2 1-16,-6 1-9 0,-7 0-3 15,-7 5 1-15,-10 7 0 0,-8 9 0 16,-8 11-4-16,-6 7-22 16,-6 7-29-16,-5 4-27 0,-4 6-42 15,-5 12-110-15,-3 7 37 0,-9 4 21 16</inkml:trace>
  <inkml:trace contextRef="#ctx0" brushRef="#br0" timeOffset="43274.476">11735 8757 723 0,'3'-16'0'16,"-2"7"137"-16,0 1-64 15,1 3 1-15,-2 4-26 0,0-2-8 16,0 3 3-16,0 0-23 0,0 0-19 15,0 4-2-15,-4 10-12 0,0 11 12 16,-1 10 2-16,4 9 10 0,1 3-11 16,0 1 0-16,6-9 4 0,3-7-4 15,3-11 0-15,-1-9 4 16,0-5-4-16,4-5 0 0,2-3 35 15,5-9 22-15,8-10-12 0,6-7-9 16,4-8-5-16,9-4-4 0,5-6-2 16,4-5-16-16,7-3 1 0,3-4-4 15,3-2-4-15,5-1 3 16,1-1-3-16,3 3-4 0,-3-2 3 15,-3 6-2-15,-6 4-8 0,-8 4-12 16,-8 7 2-16,-12 8-15 0,-11 11 0 16,-9 6-10-16,-7 9-15 0,-6 5-12 15,-4 2-39-15,-4 10-137 16,-11 2-48-16</inkml:trace>
  <inkml:trace contextRef="#ctx0" brushRef="#br0" timeOffset="44085.6774">11564 11119 837 0,'1'-11'0'0,"-1"5"210"15,0 4-144-15,0 1-25 0,0 0-5 16,0 1-12-16,0 0 0 0,1 0-9 16,-1 0-12-16,0 0-6 15,0 4-10-15,0 11-21 0,0 8 13 16,-2 13 19-16,1 7 4 0,1 1 2 15,1-1-1-15,6-9-1 0,1-9-4 16,2-8-5-16,2-6 12 0,1-6-1 16,7-3-1-16,5-4 15 15,9-11 2-15,5-5-1 0,12-11-9 16,10-5-3-16,6-8 3 0,6-6-3 15,1-2-3-15,-1-3 0 0,1-4 10 16,1-7 7-16,0 2 2 0,-4-3-5 16,-4 2-16-16,-5 7 1 15,-7 4-2-15,-9 4-2 0,-9 14-19 16,-13 9 1-16,-7 10-9 0,-10 13-22 15,-4 6-39-15,-3 12-24 0,-10 13-54 16,-10 11 2-16,-11 1-154 0</inkml:trace>
  <inkml:trace contextRef="#ctx0" brushRef="#br0" timeOffset="44647.2785">11256 12443 775 0,'11'-15'0'0,"1"7"154"15,1 8-104-15,-1 6-37 16,0 11-9-16,-4 10 8 0,2 4 7 15,-4 6-1-15,-1 3-14 0,2 1 0 16,-4-1-2-16,0-2-4 0,-2-2 4 16,2-4 3-16,-1-7-8 0,0-6 6 15,1-7 8-15,2-4-10 16,3-4 14-16,3-2 6 0,4-2 9 15,6-3 10-15,5-8-19 0,5-6-6 16,6-3 7-16,8-6-4 0,3-6 2 16,10-5-3-16,6-6-11 0,6-7 6 15,7-3-3-15,1-3 3 0,2-2-6 16,0 0 0-16,-6 0-5 15,-2 5-1-15,-8 3 0 0,-6 10 3 16,-11 9-4-16,-6 8-64 0,-9 9-5 16,-11 9-81-16,-8 2-47 0,-13 3-164 15</inkml:trace>
  <inkml:trace contextRef="#ctx0" brushRef="#br0" timeOffset="49888.8876">19161 7797 675 0,'-1'-9'0'0,"0"-1"145"0,-1 3-102 16,0-3-23-16,1-1-13 0,-2 1 16 15,1-1 8-15,1 2 4 0,-1-4-11 16,0 2 0-16,-1-2 1 0,-1 0-1 15,2 1-6-15,-3-1-3 0,1-1-1 16,-2 3-5-16,-1-2 0 16,0 2 1-16,-1 0 2 0,-1-3 1 15,0 2 10-15,-1-3-2 0,-1 2-2 16,0 2 4-16,-2-2-4 0,1 1-9 15,-3 0 10-15,1 0-7 0,0 2-11 16,-4-2 3-16,0 0-4 16,-1 2-2-16,0 0 2 0,1-1 2 15,1 3-3-15,1-1-1 0,2-2 5 16,0 2-8-16,-1-3 8 0,-1 0-1 15,0-2-4-15,1-2 2 0,-3 0 10 16,1 2-3-16,-3-1 9 16,2 1-9-16,1-1 2 0,-2 2 0 15,0 1-8-15,0-1-2 0,4 2 0 16,-2 3 11-16,5-1-12 0,-1 2 2 15,-1-1 2-15,2 0-5 0,0 0 2 16,0-1 1-16,0 1-2 16,-1 1 2-16,0-3 3 0,1 3-4 15,-3 0-1-15,2-1 3 0,-3 2-4 16,0 1 4-16,0-1-2 0,0 4 0 15,-1 0 0-15,5 1 0 0,-1 1 0 16,-1 0 0-16,3 0 0 0,-2 3-1 16,2 0 2-16,-2 2 0 15,-3-2-2-15,2 2 0 0,-2 0 1 16,-1 0 0-16,-1 0 0 0,0-2 0 15,1 1 0-15,0 2 2 0,0-1-2 16,1 1 0-16,2 2 0 0,-3-1 0 16,5 0 0-16,0 0 0 15,1 1 1-15,-2-2-1 0,-1 2-4 16,0 1 5-16,-2-1-2 0,4 1 2 15,-3 0 2-15,-1 1-5 0,-1 1 2 16,-1-1-1-16,-1-1 0 0,1 2 2 16,-2-2-1-16,0 0 0 15,2 0 0-15,0-1 2 0,1 0-3 16,1-1 2-16,3 1-1 0,1-2 0 15,0 1 0-15,2 1 2 0,-1-1-3 16,1 3 0-16,1-2 2 0,-2-2-2 16,-2 4 0-16,-2-2 1 0,-1 3 0 15,-1 2 0-15,2-1 0 16,-2 2 0-16,0-1 0 0,0 1 0 15,-2 3 1-15,1-1-1 0,1 0 0 16,1 0 0-16,-2-2-1 0,3 1 1 16,-2 0 0-16,1 1 1 0,0 0-1 15,0 0-1-15,2 1 2 16,0-1 3-16,1 2-5 0,0 1 1 15,1-4-3-15,0 5 2 0,-1-4 2 16,0 1 2-16,0 3-3 0,-2-3-4 16,3 1 5-16,0-3-1 0,1-1 1 15,1 0-1-15,3 0 0 16,-1 0 0-16,3-2 0 0,-2 2 0 15,1 0 0-15,-1 1 0 0,2 1 0 16,-3 1 0-16,2 2 1 0,-2-2-1 16,-2 0 0-16,1 0 1 0,-3-1-2 15,2 2 2-15,0-1-2 16,0-2 2-16,2 0-1 0,0 0 0 15,0-2 0-15,1 1 0 0,-2 0 0 16,3 0-1-16,-1 1 2 0,0-3 3 16,2 1-6-16,-3 3 3 0,1-2 1 15,1 3-4-15,-2 0 3 16,0 1 0-16,1-1-2 0,2 0 1 15,-1 1-1-15,3-3 2 0,-1 1-2 16,2-1 2-16,-1-2-2 0,1 1 2 16,2-1-1-16,-3-4 0 0,3 3 0 15,-2-1 0-15,1 0 0 16,1 1 0-16,-1-1 1 0,1 1-1 15,-2 0 0-15,1 2 0 0,-1-2 0 16,1 2 0-16,1 1 1 0,-2-1-2 16,0 3 1-16,2 0 1 0,0 0-2 15,-1-2 2-15,-1 2 0 16,2-1-2-16,-1 1 2 0,0 1 2 15,0 0-5-15,-1-3 2 0,2 2 2 16,0-2-4-16,0 3 4 0,0 2-3 16,0-3-4-16,0 2 10 0,0-1-5 15,0-1-5-15,-1 4 10 16,1-1-3-16,-2-1-3 0,2 2 1 15,0-1 0-15,0-1 0 0,2 1 0 16,-1-1-1-16,2 1-3 0,-1 0 8 16,0-2-4-16,0 2 1 0,-1 0-1 15,1-1 0-15,0 0 0 16,-1 0 1-16,1 2-1 0,0-3 0 15,0 3 0-15,0-2 2 0,1-2-2 16,-1 1 4-16,2-1-4 0,0 0 0 16,-1 0 0-16,1-2-1 0,-3-1-1 15,4 2 4-15,-2-1-1 0,2-1-2 16,0 1 2-16,1 0 1 15,-1-2-4-15,-2 3 3 0,1-4-1 16,0 2 0-16,0-1 0 0,0 0 1 16,1 2-1-16,0-2 0 0,-2 1 1 15,0-2-1-15,1 0 0 0,-1-1 0 16,1 1 0-16,1 0 0 15,-1-1 1-15,0 0-1 0,2-1 0 16,-2-1 0-16,0 2-5 0,0-1 10 16,2 1-3-16,-1 2-3 0,2-1 2 15,-2 1-1-15,0 1 0 0,1 0-1 16,-1-1 2-16,2 1-2 15,1-2 1-15,-3 0 2 0,2 3-4 16,2-2 3-16,-2 0-2 0,2 0 1 16,0-2 0-16,1 2 3 0,1-1-3 15,2 2-1-15,0-2 2 0,-1-1-2 16,1 0 2-16,0 1 0 0,1 0-1 15,-1 0 0-15,1 0 4 16,1 0-4-16,-2-1 0 0,2 2 2 16,-3 1-3-16,3-1 2 0,-1-1 0 15,1 2-2-15,-1 0 2 0,2 0 0 16,-2 2-1-16,1-1 0 0,-2 1 0 15,2 2-3-15,-3-1 6 16,4 0-1-16,-1 0-4 0,0-2 4 16,1 1-2-16,2-1 0 0,-1-1 0 15,0-2 1-15,1 4-1 0,-1-3-2 16,1 0 4-16,-2-1-4 0,1 0 4 15,-3 0-4-15,0 1 2 16,1-2 0-16,-3-2 3 0,2 3-3 16,2-2-1-16,-3-2 0 0,4 1 2 15,-1-1-2-15,2-1 2 0,3-2-1 16,-2 0 0-16,3-1 4 0,-2-1-3 15,0-1 1-15,-1-1 6 0,-2 1-9 16,-1-1 2-16,1-1 1 16,-4 2 1-16,2-2 1 0,-2 0 0 15,-3 0-7-15,0 0 6 0,2 0-1 16,-2-1-3-16,0-1 2 0,6-1 2 15,-2 0-6-15,4-1 6 0,0-3 0 16,-1 4-3-16,4-2 0 16,-1-2 2-16,1 2-4 0,2-4 4 15,0 1-3-15,0-1-3 0,1 0 8 16,-2-1-1-16,1 0-3 0,1-3 0 15,0 1 1-15,0 0-2 0,2 0 2 16,2-2 1-16,-1 2-3 16,3-2 2-16,0 0-4 0,1 3-1 15,0-2 8-15,-3-1-3 0,0 1-1 16,-4-3 0-16,1 1 1 0,-2-1-1 15,2 0 0-15,-4 0-1 0,1 0-2 16,-1-1 6-16,-2 0 1 16,1 0-6-16,1 0 2 0,-3-1 0 15,2 1 0-15,2-2 3 0,-2 2-3 16,1 1 0-16,1-4-3 0,-1 3 3 15,-1-2 0-15,1 2 0 0,-3-2 1 16,-1 2-3-16,-2-1 4 16,0-2 0-16,-3 2-3 0,3-2 1 15,0-3 0-15,0 3 0 0,0-2 0 16,-1-2 6-16,0 0-6 0,1 0 0 15,0-2 9-15,1 3-11 0,0-1 4 16,-3-2 0-16,-1 5-3 16,0-1 2-16,-2 0 2 0,1 2 1 15,-4-2 5-15,0 0-1 0,-2-2-6 16,0 0 8-16,0 0-5 0,0-1-4 15,-1-1 10-15,2-1-7 0,-3-1-2 16,5-1 2-16,-1-1-6 0,-2-2 2 16,1 1 0-16,-1-1 1 15,-1-1-1-15,-1 3 3 0,0-2-2 16,-2 2-1-16,2-1 0 0,-3-1 11 15,0 1-11-15,0-3 0 0,0 0 9 16,0 0-10-16,0 1 2 0,0-2 3 16,2-1-5-16,-1-2 2 15,-1-3 2-15,3 2-5 0,-2-4 3 16,0 3 0-16,1-1-2 0,-2 2 1 15,0 0 1-15,0 1-2 0,0 1 2 16,0 3 1-16,0-1-4 0,0 3 4 16,0-1 14-16,-1-1-15 15,-1 3 2-15,-2-2-2 0,1 2-2 16,0 1 2-16,-1 1 4 0,-1 1-3 15,-4 1 0-15,0-1 3 0,-1 0-10 16,1 0 10-16,-1 2-5 0,-1-2 0 16,0 3 0-16,0 0 3 0,-1-1-4 15,2 2 2-15,-2-1 3 16,0 0-5-16,-1 3 2 0,-2 0-3 15,1 4 1-15,-1-2 2 0,-3-1 1 16,1 1-4-16,0 0 4 0,-1 2-2 16,3 0 0-16,-2 2 0 0,3 0 5 15,-2-2-4-15,1 3 2 16,-1-2-3-16,1 0 0 0,0 4-3 15,-3-1 3-15,0 0 0 0,-1 2 0 16,0 1 2-16,-2 0-2 0,-2 2-2 16,1-1 1-16,-5 0-10 0,0 6-7 15,-2 0-11-15,-6 3-29 16,-2 3-15-16,-8 7-55 0,-10 0-126 15,-9-9-313-15</inkml:trace>
  <inkml:trace contextRef="#ctx0" brushRef="#br0" timeOffset="60481.3063">22965 8628 436 0,'-2'-10'0'16,"0"4"122"-16,-2 0-62 0,1-3-15 15,1 1-15-15,-1 0 4 0,2-1 13 16,0 1-4-16,-1 1-18 0,2 1-4 15,0 0-5-15,-2-2-8 0,1-1-6 16,-4-1 4-16,-2-1-1 16,-2 1 1-16,-1 2-6 0,-2-3 0 15,-3 1 8-15,-3-5 3 0,-2 1 6 16,-2-3 9-16,-3 0 11 0,-1-2-1 15,-2-2 7-15,-3 0-6 0,0 3-12 16,0 1 1-16,1 4-7 16,-1-1-10-16,0 6-5 0,-1-2 2 15,-3 3-6-15,2 0 0 0,-3 2 0 16,-1 0 0-16,0 1 0 0,-2 0 0 15,-3 1 2-15,0 0-3 0,-2 0 2 16,0-2-2-16,0-2-1 16,2 1 4-16,1 0 2 0,0 1-4 15,3 2 0-15,0 2 3 0,3 0-5 16,0 1 3-16,0 1-3 0,1 3 0 15,0 1 4-15,0 4 2 0,0-2-8 16,-2 3 7-16,-2 1-2 0,-3 1-2 16,-3 1 1-16,0 2-2 15,-1-1 1-15,2-1 2 0,0 1 3 16,1-2-5-16,1 2 2 0,1 0 2 15,0 1-4-15,3 0 2 0,2 0 1 16,3 0-3-16,-1 1 2 0,4 4 5 16,-2 0-9-16,0 4 4 15,-1 2 4-15,0-1-6 0,0 3 2 16,1 2 7-16,3-1-10 0,1 5 4 15,3 0 4-15,-1-1-8 0,4 3 4 16,-2-4 1-16,2 2-4 0,2-3 2 16,1-1-2-16,3-1 3 15,-2-1 10-15,3-2-5 0,1 0 0 16,-1 2 8-16,2-3-7 0,0 3 4 15,1-3 1-15,1 1-7 0,0 1-6 16,1 3 0-16,3 0 9 0,-3-1-9 16,2 2 2-16,3-1 1 0,-1 1-6 15,2-2 6-15,2 2 0 16,-1-1-4-16,0-1-1 0,2 0 2 15,-2 0 2-15,1-2-2 0,1-1 0 16,0 2 0-16,0-3 1 0,0 0 2 16,1 2-4-16,1 0 2 0,2-1 5 15,0 0-3-15,1 2 10 16,0 1-4-16,0 3-7 0,-1 0 5 15,2-1-5-15,-3 1-4 0,1 1 4 16,-1-1 2-16,-1 0-6 0,1 2 4 16,-3-3-2-16,0 2-4 0,3 0 8 15,-3-2-3-15,2 0-1 16,2 1 0-16,-1-3 0 0,0 2 0 15,3-2 0-15,1-1 5 0,0 1-6 16,3-3 2-16,-1 0 0 0,0 1-1 16,1-1 0-16,1 1 3 0,0 0-4 15,1 0 2-15,-2-1 1 16,1 3-3-16,0-2 2 0,1-1 0 15,-1 1-2-15,1 2 2 0,2-3 3 16,0 1-5-16,0-5 2 0,0 0-2 16,1-1-3-16,2-3 8 0,2 1-2 15,0-2-2-15,-1-1 0 16,2-1 5-16,-3-1-6 0,3 1 2 15,-2 1 6-15,0-2-11 0,-1 0 8 16,0 0 3-16,-2-4-8 0,1 2 2 16,-1-2 1-16,0 0-1 0,0-1 0 15,-2-2 1-15,5 0-4 16,-2 0 4-16,2-3-1 0,1 1-1 15,1-3 0-15,1 0 4 0,1 1-5 16,0-3 2-16,0 0-1 0,1 0 0 16,1 0 0-16,0 0 1 0,0 0-1 15,-1 0 0-15,1 0 3 0,1 0-4 16,-1 0 1-16,1-3 0 15,-2 3 0-15,2 0 0 0,-3 0 1 16,0 0-1-16,-1-2-2 0,0 1 5 16,1-1-6-16,0-3 6 0,0 2-6 15,0-1 1-15,0 0 4 0,1 2 2 16,-1-2-5-16,1-1 2 15,-1 0-1-15,-1 0 0 0,2 1 0 16,-1-2 3-16,1 4-4 0,0-2 1 16,-1 1 4-16,0 1-6 0,1-1 4 15,-2-2-3-15,-1-1-1 0,1 1 4 16,-3-2-1-16,4 1-1 15,0 0-3-15,2 0 4 0,0-2-2 16,0-1 2-16,1 2 0 0,-1-2-2 16,1 2 2-16,-1-3-1 0,0 3 0 15,2-3 0-15,-1 0 2 0,0 1-7 16,2-2 10-16,-3 1-5 0,1 2-3 15,1 0 4-15,-3-2 2 16,0 2-6-16,-1-3 6 0,1-1-2 16,-1 0-1-16,0-1 0 0,2-1 1 15,-2-1-2-15,0-2 2 0,-1 0 0 16,0 2-2-16,-1-1 2 0,-2-1 0 15,3 0-2-15,-2 0 2 16,0 0 1-16,2 2 3 0,-3-1 2 16,0-1 0-16,-1 4-7 0,-1-2 0 15,-3 0 19-15,1-1-19 0,-2 0 0 16,0-3 11-16,-1 1-8 0,-1-1 0 15,1-5-1-15,-2 1-3 16,0-2 2-16,0-2 4 0,1 1-6 16,2-2 2-16,-1-2-1 0,1 2 0 15,1-3-3-15,-2 2 4 0,-2 0-2 16,1 0 2-16,-2-2 1 0,1 2-3 15,-1 0 2-15,-2-1 0 0,-1 0-1 16,-2-4 0-16,1 3 5 16,0-2-8-16,1 2 6 0,0 0-2 15,-1-3-2-15,2 0 2 0,-2-4-1 16,2 2-4-16,-1-1 8 0,-1 0-1 15,-1-1-5-15,-1 1 4 0,-2-1 9 16,1 4-10-16,1-1 8 16,-1 1-3-16,0-1-7 0,1-4 2 15,-3 3 7-15,1-3-10 0,-3 0 4 16,0 2 3-16,-4 1-5 0,-2-2 0 15,-1 2 4-15,-2 0-8 16,-1 1 7-16,-2 2-4 0,-2 1-3 16,-1 3 2-16,-5 0 1 0,-1 0-5 15,-2 1 11-15,-4 1-8 0,2 2-7 16,-2 1 9-16,3 3-6 0,0-1-14 15,0 5 4-15,0 2-21 0,-3 3-24 16,-4 2-9-16,-4 5-24 16,-2-4-42-16,-2-1-36 0,-2-4-205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100.44995" units="1/cm"/>
          <inkml:channelProperty channel="Y" name="resolution" value="1936.126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7-09-11T08:21:40.1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5277 9959 541 0,'0'0'0'0,"0"0"109"0,0 0-94 15,0 0 4-15,0 0 17 0,0 0-9 16,-2 0-20-16,-1 0-3 0,-1-2-2 16,-2 1-4-16,0-4-6 0,-3 2 8 15,1-1 0-15,-2 0 0 16,0 3 29-16,-1-2-3 0,2 1 3 15,-1-1-12-15,0 2-10 0,-1 0 7 16,0-2-8-16,-1 1-4 0,-3 2 8 16,-3-2-2-16,-3 2-7 0,-5 0 12 15,-1-3 2-15,-2 1 0 16,-2 0 0-16,-1 0-1 0,-2-1-7 15,0-1 10-15,1 1-9 0,0-2-6 16,1 0 10-16,-1 0-8 0,4 0 0 16,-1-2 12-16,2 3-8 0,2-3 0 15,0 3 15-15,2-1-10 0,0 0-4 16,-1 0 2-16,1 0-2 15,2 1-7-15,-2 2 10 0,3-1-7 16,-1 3-9-16,-1-5 8 0,1 1 0 16,-2-1-7-16,0 2 6 0,-1-1-1 15,-1-1-2-15,-2-3 0 0,3 1 2 16,-2-1 6-16,1 2 7 15,0-2 0-15,0 1-10 0,0 0 3 16,2-2 1-16,1 6-7 0,0-1 7 16,0-2 1-16,0 5-9 0,-3-3 7 15,-1 2-7-15,1 2-2 0,-3 0 2 16,0 0 2-16,-1 0-1 15,0 0-1-15,-2 0 6 0,1 2-10 16,-1 1 4-16,1-3 2 0,1 3-5 16,-1 0 4-16,4-2 4 0,-2 1-9 15,3 1 6-15,0-3-3 0,1 2 0 16,3 1 0-16,2-1 4 15,2 0-6-15,1 0 2 0,1 1 2 16,1 0-4-16,0-1 4 0,-1 1-4 16,-1-1 0-16,1 0 4 0,1 1 3 15,0 1-6-15,1 1 2 0,-2 0 0 16,3 1-1-16,-2 2 0 15,0-2 5-15,-1-2-7 0,3 4 4 16,-1-1 3-16,0 3-8 0,-5 2 6 16,-3-2-2-16,-3 4-1 0,-1 1 0 15,-1-1 4-15,-1 3-1 0,-2 1 0 16,0 0 0-16,-1 1-5 15,3-1 4-15,1-1 0 0,3-1-4 16,4 0 4-16,1 0-1 0,1-2-2 16,0 3 2-16,1-4 1 0,2 3-2 15,-1-3 0-15,-1 1 0 0,2 3 0 16,-2-4 0-16,2 1 2 0,-1 0-4 15,-1-1 4-15,2 0-3 16,1 1-1-16,-1 2 4 0,1-2 3 16,3 4-6-16,0 1 1 0,1 0-1 15,0 1 0-15,2 3 2 0,-2-3-1 16,2 3 0-16,2-3 0 15,-4-1-1-15,3 0-2 0,0 1 6 16,0-3-2-16,0 6-1 0,1-2 0 16,-1-1 2-16,0 3-2 0,4 0 0 15,-1 0 2-15,1 2-3 0,0 0 2 16,2 0 1-16,-1 2-3 15,0-2 2-15,2 1-1 0,0-1 0 16,0-1 0-16,0-3 0 0,1 1-4 16,3-6 5-16,-1 4 2 0,2-1-6 15,2-1 6-15,-1 0-5 0,3 0 0 16,-2-2 3-16,2 1 4 0,0 0-9 15,1 3 8-15,1-3-3 0,0 3-2 16,-1-2 2-16,-2 2 7 16,2 1-10-16,-1-2 2 0,0-4 1 15,0 3-1-15,-1-1 0 0,1-3 6 16,0 0-6-16,1 1 0 0,0-2 12 15,1 0-15-15,2 2 6 16,0-3-1-16,0 0-2 0,4 1-1 16,1-2 2-16,-2 1-2 0,3 1 2 15,0-3 3-15,1 2-9 0,3-1 10 16,1 0-5-16,1 2 0 0,-1-2 0 15,1-2 6-15,2 1-7 16,-1 0 2-16,1-1 3 0,-1 0-2 16,1-3 6-16,-1-1-4 0,1 3-6 15,-2-3 4-15,-1-1-1 0,1 3 0 16,-1 0 1-16,1-3-2 0,0 2 0 15,0-1 0-15,1-1 0 0,2 3-1 16,0-1 2-16,1-1 2 16,-1 1-3-16,3-2 0 0,0 1 3 15,2-2-5-15,-1 2 3 0,-1-2-1 16,-2 0 0-16,-1 1 0 0,0-2 0 15,-1 1-3-15,-2 0 6 0,3-3-2 16,-4 2-3-16,3 1 4 16,-3-1-1-16,2 0-1 0,0-2 0 15,-2 0 5-15,-1 0-9 0,5 0 2 16,-3 0 2-16,4 0 0 0,0 0 0 15,2-3 1-15,1-1-1 0,2 2 1 16,-2-1-2-16,2-1-1 16,0 2 4-16,0-3-1 0,1 2-4 15,-1 0 6-15,4-1 0 0,-3 1-3 16,0 1-1-16,-1-1 2 0,0 1-2 15,-2 0 0-15,-1-1 1 0,-1-2 0 16,0 3 1-16,-1-5-1 16,1 2 0-16,-2 0 2 0,0-2 1 15,1 2-6-15,-2-4 6 0,3 1-2 16,-2 0-2-16,-1-2 2 0,2 1-1 15,-1 0 0-15,1-2 0 0,2 0 5 16,-2 0-5-16,1-2 0 16,-2 1 4-16,0-1-5 0,2-2 2 15,-3 1 1-15,1 1-4 0,-2-3 4 16,2 0-1-16,-2-2-4 0,0 0 6 15,-1-2-1-15,-5 0-2 0,0 2 0 16,-1-4 19-16,-2 1-11 16,-2 0 2-16,1-1-2 0,-3 2-3 15,-1-2 8-15,1 1-8 0,-6-3-3 16,3 0 6-16,-3-1-3 0,0 1-5 15,-1-2 0-15,-1 4 13 0,-2-2-10 16,-1 0 4-16,-1 2-8 0,-1-3 2 16,1 2 11-16,-1 0-5 15,0 0-5-15,-1 3 3 0,-1-3 4 16,-1 5-9-16,0-3 0 0,-1 1 8 15,-1 1-10-15,-1-1 4 0,0 1-5 16,-1 1 3-16,-1 0 0 0,1 0 4 16,-2 1-4-16,1 2 0 15,0-1-3-15,1 0 4 0,-1 1-1 16,0-2 0-16,1 2 0 0,1 0 1 15,1-4 0-15,-1 4-2 0,2-3 2 16,-2 3 1-16,0 0-3 0,1 1 0 16,-1 0 2-16,1 3-2 15,-2-1 2-15,1 0-2 0,-1 1-5 16,1 3 9-16,0-2-6 0,-2 1-14 15,3 1 15-15,-1-3-2 0,-1 1-7 16,2 0 10-16,0 0-4 0,1 2-8 16,-2-3 9-16,3 0-5 0,0 2-3 15,-1-1 11-15,2-1-5 16,-4 3 1-16,2-1 10 0,-1-1-8 15,2 1-10-15,-3 1 10 0,0 1 5 16,0 0-4-16,1-1-10 0,-3-1 1 16,1 4-15-16,0-2 12 0,-1 1-6 15,1 0-7-15,0 1-2 16,1 2-17-16,1 1-54 0,-2 2-30 15,-3-4-107-15,-6-3-147 0</inkml:trace>
  <inkml:trace contextRef="#ctx0" brushRef="#br0" timeOffset="11684.4205">15907 3179 897 0,'0'-15'0'0,"2"3"137"15,-1 1-54-15,0 1-17 0,1 4-21 16,-2 5-17-16,1 1-5 16,0 0-13-16,-1 6-8 0,0 8-1 15,-2 13 17-15,-6 12 28 0,-3 6-15 16,-4 2-17-16,1 0-8 0,0-4-3 15,-1 0 4-15,-1-5-4 0,1-2-2 16,-1-3 3-16,0-2-2 16,3-3-2-16,3-2 0 0,1-4 5 15,4-4-10-15,1-1-1 0,3-2-16 16,1-4-24-16,1-2 4 0,5-3 7 15,1-1-45-15,1-5 6 0,-1 0-6 16,4-10-84-16,-3-5-148 16</inkml:trace>
  <inkml:trace contextRef="#ctx0" brushRef="#br0" timeOffset="12916.8225">15879 3117 750 0,'0'-21'0'0,"6"2"173"16,6 2-105-16,2-5 1 16,6 1 1-16,3-2-16 0,0 3-10 15,2 2-5-15,1 5-6 0,-2 4-9 16,-1 3-6-16,2 6-8 0,-2 2-8 15,2 6-2-15,-1 6 0 0,-2 2 4 16,-2 4-6-16,-3 4 4 16,-5 2-1-16,-4 3-1 0,-7 0 0 15,-2-1-1-15,-8 2 1 0,-8-4 0 16,-6-1 7-16,-4 0-4 0,-4-2 2 15,-2-3-2-15,0-1-5 0,3-4 4 16,0 1-1-16,8-4-1 16,2-1-7-16,7-2-6 0,5-4 0 15,5-2 7-15,2-2-2 0,1-1-11 16,3 0 12-16,3-1 0 0,9-3 4 15,4-5 3-15,2-3 0 0,4 2 0 16,-2-2 3-16,-1 3 0 0,0 5-4 16,-1 0 1-16,-4 4 0 15,0 0 0-15,0 5 1 0,-3 6-1 16,-1 4 1-16,-2 1 1 0,-3 4 4 15,0-2-9-15,-3 3 6 0,-1 1-1 16,0 2-3-16,-1 2 2 0,-3 2 3 16,0 1-2-16,-4 0 2 15,-5 1 0-15,-3 0-2 0,-5-3 1 16,-4-2 0-16,-2-4-2 0,-4-1 5 15,0-4-4-15,-2-3-4 0,-3-3 4 16,-3-2-1-16,1-4-2 0,-2-1 2 16,5-2 6-16,0 1-9 15,6-2 4-15,3 0 5 0,3-5-8 16,4-1 2-16,2-2 1 0,4-1-2 15,2-1 0-15,1-1 14 0,4 0-16 16,-1-1 4-16,2 3 4 0,1 1-8 16,0 4 4-16,1-1-1 0,3 2-9 15,3-1 9-15,-1 4-2 16,4 0-4-16,1 0 8 0,-2 7-3 15,4 2 0-15,0 0 0 0,-2 3 0 16,5 3-3-16,2 1 6 0,-2 1-2 16,3-2-6-16,2 0 10 0,0-2-3 15,1-3-3-15,3-3-2 16,3-3 7-16,0-3-8 0,3-1 8 15,0-2-4-15,0-5 0 0,-3-3-4 16,2-1 4-16,-5-6 0 0,-1-1 0 16,0-4 1-16,1-3-1 0,-1-2-17 15,-3-2 1-15,-1 3 2 16,-4 2 8-16,-6 4 4 0,-3 6-1 15,-4 4 6-15,-3 2-1 0,0 6-2 16,0-2 0-16,-3 4 19 0,1 0-6 16,-6 3 2-16,-3 11-10 0,-1 4-8 15,-1 7 6-15,2 1 2 16,4-2-6-16,2 0 2 0,3-4-2 15,2-3-5-15,1-3 9 0,5-2-4 16,5-2-3-16,1-4 7 0,2-2-2 16,3-4-1-16,3 0 0 0,0-3 1 15,3-6-1-15,0-4 0 16,1-3 2-16,-1-6-3 0,0-4 2 15,0-7 1-15,-1-7-4 0,2-7 4 16,0-4 2-16,2-3-7 0,0-3 4 16,-2 3-1-16,-3 5 0 0,-4 6 0 15,-4 11 1-15,-6 7-1 0,-4 11 0 16,-1 6 8-16,-2 5 15 15,0 3-2-15,-4 6-6 0,-7 11-15 16,-3 11 0-16,-6 12 5 0,-1 8-2 16,1 3 1-16,-3 3-2 0,5-3-3 15,0-1 2-15,4-6 8 0,4-2-12 16,1-4 6-16,4-4-2 15,2-4-1-15,3-2 0 0,2-6 0 16,5-3 0-16,5-5-9 0,5-2-8 16,3-6-4-16,4-3 15 0,3-2-6 15,1-1-24-15,3-6 11 0,-1-1-10 16,-2-4-23-16,-2-4 2 15,-4-2-63-15,-8-5-177 0,-6-2-135 16</inkml:trace>
  <inkml:trace contextRef="#ctx0" brushRef="#br0" timeOffset="13072.8228">16763 3507 524 0,'23'-5'0'0,"1"-2"129"15,0 0-60-15,0 1-41 0,-3-3-41 16,-3 2-131-16,-2-3-90 0</inkml:trace>
  <inkml:trace contextRef="#ctx0" brushRef="#br0" timeOffset="13213.2232">16297 3323 976 0,'18'7'0'15,"4"-2"21"-15,0 1-20 0,1-4-2 16,-5-2-315-16</inkml:trace>
  <inkml:trace contextRef="#ctx0" brushRef="#br0" timeOffset="14024.4246">17352 3643 763 0,'2'-17'0'0,"-2"8"262"15,0 5-156-15,0 4-39 0,0 3-17 16,-3 18-30-16,-8 16-1 16,-4 19 27-16,-4 12-2 0,1 5-24 15,0-1-7-15,0-2-10 0,0-10-1 16,2-6 4-16,0-8-8 0,1-10 4 15,1-2 1-15,-2-4-4 0,2-5 2 16,1-6 2-16,0-1-4 16,2-8-5-16,7-1-3 0,-1-6-3 15,4-3 7-15,1 0-7 0,0-6-10 16,7-7 8-16,2-7 11 0,3-9-3 15,3-7 11-15,3-7-8 0,-1-9 0 16,3-7 6-16,1-5 1 0,1-3-7 16,3-1 4-16,1 2-2 15,2-1 0-15,2 1 2 0,0 7 0 16,0 4-1-16,0 9 2 0,1 10 0 15,-6 8-4-15,0 10-1 0,1 6 7 16,-4 6-8-16,-2 6 8 0,-2 4 1 16,-3 11-3-16,-5 10 6 15,-2 10-1-15,-6 3 6 0,-2 4-6 16,-2 0-4-16,-6-3-3 0,-2-4 0 15,-2-6 8-15,-6-3-10 0,-3-5 4 16,-3-3 7-16,-5-4-9 16,1-7 0-16,2 1 8 0,0-5-8 15,4-2 0-15,4-1-3 0,4 0-45 16,3-4 4-16,4-4-27 0,3 1-41 15,4-5-41-15,3-3-122 0</inkml:trace>
  <inkml:trace contextRef="#ctx0" brushRef="#br0" timeOffset="14430.0252">18070 3580 840 0,'-8'-17'0'0,"-3"-3"250"15,-3 3-190-15,-3 3-18 0,-2 7-4 16,-3 4-13-16,-3 3-2 0,-1 5 3 16,-1 12 0-16,-4 5-12 0,2 7-2 15,1 5-6-15,2-2-4 16,7 0 2-16,5-3-4 0,8-6 0 15,5-3 0-15,2-3 0 0,8-5 0 16,6-2-2-16,4-6 0 0,5-3-14 16,5-2 18-16,2-5-4 0,1-5-29 15,-1-1 21-15,-4-5-7 0,-4-2-5 16,-2-4 12-16,-3-1 1 15,-2-4-3-15,0 0 8 0,-3 3 0 16,-3 3 0-16,-3 9 8 0,-4 8-3 16,-3 3-2-16,0 2 2 0,-2 9 16 15,-3 6-10-15,0 3 2 0,-1 4-6 16,1 2-4-16,1-4 2 15,3 0 1-15,0-2-2 0,1-1-1 16,2-1-1-16,2-1-51 0,4 0-25 16,4-3-25-16,2-1-94 0,3-4-76 15</inkml:trace>
  <inkml:trace contextRef="#ctx0" brushRef="#br0" timeOffset="14898.026">18449 3620 658 0,'-3'-19'0'0,"-10"5"336"16,-3 0-215-16,-4 1-48 0,0 4-10 15,-1 4-2-15,1 4-19 0,0 1-19 16,1 6-20-16,-2 9 2 0,1 4-3 16,-1 6-2-16,2 4 0 0,-1 2 3 15,3 0-5-15,4-5 3 16,4-1-2-16,5-6-14 0,4-5 7 15,2 0 2-15,8-3 0 0,4-4 7 16,8-1-2-16,0-5-15 0,6-1 16 16,0-3 0-16,-3-5-11 0,0-3 9 15,-2-3-2-15,-1-6-2 0,-4-5 9 16,0-5-3-16,-3-9 0 15,0-7 0-15,0-2 3 0,2-6-4 16,0-1 2-16,5 0 3 0,0 2-5 16,-1 4-3-16,-2 9 5 0,-3 8-2 15,-6 11 1-15,-3 9 1 0,-4 8-1 16,-3 4 0-16,-3 6 10 15,-6 14-11-15,-4 9 2 0,-4 10 8 16,-1 3-7-16,-1 1 3 0,5 0 3 16,1 1-6-16,3-2 2 0,2-3-4 15,3-2 0-15,1-2 0 0,3-4 2 16,1-2-3-16,2-5-51 15,5-1-6-15,1-4-34 0,6-4-17 16,1-5-27-16,3-2-84 0,4-6 11 16,4-2-48-16</inkml:trace>
  <inkml:trace contextRef="#ctx0" brushRef="#br0" timeOffset="16348.8287">18865 3603 504 0,'24'-33'0'0,"-10"6"275"16,-10 5-141-16,-4 1-18 0,-7 8 15 16,-7-3-54-16,-5 7-26 0,-4 1-14 15,-4 1-5-15,1 6-5 0,0 1 2 16,-2 6-15-16,4 8-7 0,-1 7-6 15,5 5 2-15,-2 4-3 16,5 5 0-16,1 1 0 0,4 0 3 16,5-2-6-16,6-5-3 0,1-7-6 15,9-3-2-15,4-6 15 0,5-2-2 16,1-4-11-16,6-4 12 0,4-3 0 15,1-4-8-15,2-6 12 16,2-4-7-16,-2-4-3 0,0-8 1 16,-1-6 0-16,-3-6-13 0,-2-6 11 15,-2-5 5-15,-3-4-1 0,-1 0 3 16,0 0 0-16,-2 1 0 0,-1 6 0 15,-5 8-1-15,-4 8-1 16,-2 11 4-16,-4 10 0 0,-2 7-2 16,0 3 0-16,-10 14 4 0,-7 10-8 15,-5 13 7-15,-3 8-1 0,3 1-3 16,1 3 2-16,3-4 3 0,1-3 0 15,6-3 6-15,2-3-7 0,2-5-6 16,3-2 6-16,2-5-1 16,1-2-3-16,1-5 2 0,4-5-1 15,1-2-1-15,3-4 0 0,3-2-6 16,0-2-7-16,6-3 6 0,2 0-16 15,0-3-8-15,2-8 12 0,2-3-1 16,-1-5-1-16,1-3 13 16,-4-4 1-16,-3 1 3 0,-3 1 4 15,-2 7 2-15,-5 5-2 0,-3 7 2 16,-2 5 1-16,-1 0-2 0,-1 10 0 15,-6 7 11-15,1 4-3 0,-2 2-1 16,0-1-4-16,3-2 2 16,1-2 1-16,2-4-3 0,2-2-2 15,2-2 1-15,3-3-1 0,4-1 0 16,2-2 0-16,3-1 0 0,3-3-2 15,3 0-10-15,2 0-10 0,3 0-38 16,0-7-10-16,-1-2-28 16,-2-5-47-16,1-5 31 0,-1-3 17 15,-1-5-1-15,0 1 62 0,-1 2 32 16,-3 2 6-16,-2 5 47 0,-6 5 14 15,-4 7 19-15,-3 3 17 0,0 2-24 16,-2 0 1-16,0 7-28 16,-7 5 3-16,-1 8-3 0,-2-1-20 15,-1 4-13-15,0-1 2 0,1 0 0 16,-1-3-6-16,5-2-6 0,-1-4 7 15,0-4-4-15,2 0 1 0,-1-3 6 16,1-1-1-16,2-4-7 16,1 1 3-16,-2-2-6 0,2 0-6 15,1-3 2-15,1-1 7 0,3-3-11 16,5-6-25-16,6-1 2 0,4-5-15 15,5-2 9-15,4-3-21 0,2-3-20 16,0 2 12-16,-1-2-5 0,-3 7 5 16,-5 3 59-16,-2 6-1 15,-7 8 6-15,-3 3 24 0,-3 8 30 16,-4 8-11-16,-1 4-9 0,0 5-6 15,-1 3-12-15,-3 0 0 0,4-1-5 16,-1-3-4-16,1-3-3 0,1-4-6 16,10-4-2-16,1-3 2 15,7-3 2-15,5-4-3 0,4-1 7 16,4-2-5-16,4-1-4 0,3-4 4 15,-1-3 4-15,-1-4-9 0,-2-3 4 16,-3-7 0-16,-1-4 0 0,-6-8 6 16,-3 2 17-16,-6-1-14 15,-7 1 21-15,-6 7 5 0,-4 4 12 16,-6 4-1-16,-6 8-13 0,-4 3-15 15,-5 6-5-15,-6 6-7 0,-2 8-8 16,-1 5 2-16,4 3 7 0,6-1-8 16,5 1 5-16,7-1-6 0,3-3-1 15,6-1 4-15,0-3-4 16,9-2-2-16,2-2 1 0,3 0-5 15,4-7-2-15,0-1 6 0,2-2 0 16,3 0 1-16,-2-5 5 0,0 0-1 16,0-4-2-16,-1 1 2 0,0-2 1 15,-2 2-2-15,-1 2 0 16,-8 1 1-16,-3 4-1 0,-5 0-1 15,-1 1 0-15,0 7-6 0,-2 5 9 16,-5 8-2-16,-2 2 0 0,-1 4 0 16,1 2 9-16,-1 2 0 0,-1 3-1 15,0 1-3-15,-1 3-1 16,1-1-1-16,-2 3 1 0,1 2-3 15,-1-2 4-15,0 4-3 0,-3-1-3 16,0 1 2-16,-1 0 2 0,-2-2-4 16,1-4 2-16,1-3 1 0,1-2-2 15,-1-8 0-15,-1-2 4 0,0-1-6 16,-3-6 4-16,0-1 5 15,-3-2-9-15,-2-7 4 0,-1 1 0 16,-3-3-3-16,-1-3 2 0,-3-2 1 16,-3-7-3-16,-2-4-8 0,-2-3-6 15,0-4-4-15,5-4 12 0,4 4-17 16,6-3-70-16,5-2-22 15,4 0-62-15,3-4-315 0</inkml:trace>
  <inkml:trace contextRef="#ctx0" brushRef="#br0" timeOffset="16629.6291">19454 3309 1103 0,'-1'-20'0'0,"0"6"74"15,-2-1-2-15,2 5-30 0,0 6-21 16,1 2-18-16,0 2-6 15,-3 4-39-15,3 5 12 0,0 0 9 16,0 0 2-16,0-4 12 0,0-2 9 16,0-2-2-16,0 0 0 0,0-1-9 15,0 1-67-15,0 1-118 0,-7-2-237 16</inkml:trace>
  <inkml:trace contextRef="#ctx0" brushRef="#br0" timeOffset="21465.6376">15651 4512 787 0,'1'-1'0'15,"1"-1"232"-15,-2 2-117 0,0 0-43 16,0 2-31-16,0 11-17 15,-2 8 19-15,-4 5 2 0,-3 5-13 16,-2 2-7-16,1 2-4 0,-1-2-9 16,-1-2-4-16,2-4-3 0,2-6-1 15,1-1-3-15,2-6 0 0,0-5 1 16,2 0-2-16,2-5 0 15,0-4 1-15,1 0-1 0,0 0-5 16,0-2 2-16,1-6-2 0,1-9-4 16,2-3 11-16,-1-5-3 0,6-5-2 15,-2-6 6-15,5-5-3 0,5-7-5 16,7-8 9-16,5-2-2 15,4 1-4-15,-1 2 4 0,-1 8 3 16,-6 11-6-16,-4 10 2 0,-4 10 10 16,1 6-6-16,-4 3 2 0,1 5-4 15,0-1 1-15,3 3 5 0,0 5-1 16,2 5-7-16,-1 4 4 15,-4 5-3-15,-4 3-3 0,-5 5 2 16,-6 5 3-16,-1 1-4 0,-9-1 0 16,-4 2 7-16,-4-8-7 0,-4 0 0 15,-3-2 4-15,-1-4-5 0,0-5 2 16,0-1 1-16,4-5-3 15,3-2 2-15,5-1-2 0,6-1-6 16,5-2 2-16,1-3-6 0,2 0 6 16,0 0 6-16,1-4-2 0,5-2-27 15,4-2 24-15,2-2 3 0,5 2-3 16,1 1 5-16,3 2-2 0,3 3-3 15,0 2 5-15,-1 6-1 16,2 9 0-16,-2 4-1 0,-5 4-1 16,-3 2 0-16,-3-2 4 0,-4 2-1 15,-1-1-2-15,-7-2 2 0,0 0 1 16,-7-5-1-16,-6 2 1 0,-2 3 2 15,-4-2-3-15,-3-1 3 16,-3 0 0-16,-3-2-7 0,-3-3 6 16,-3 1 0-16,-2-5-4 0,1-3 2 15,1-2 2-15,3-4 6 0,2-1 2 16,1-1-4-16,4-4-6 0,0-4 6 15,5 0-3-15,8 1-3 16,3-4 0-16,3 1 1 0,4-3-4 16,-2-3 2-16,2 0 0 0,1 3 0 15,1 1 0-15,2 4 0 0,-1 5 0 16,1 2-1-16,1 2-1 0,4 6-7 15,3 5 9-15,1 7 0 0,2 3 0 16,1 0 0-16,1 1 0 16,2-4 0-16,1-5 0 0,0-1 0 15,2-5 0-15,-1-5 0 0,4 0 0 16,0-2 0-16,3 0 0 0,1-6 4 15,1-1-5-15,4-3 2 0,-1-2-3 16,0 1 1-16,-2-2-2 16,-3 0 2-16,1-1-9 0,-2-3 10 15,-4 2 0-15,-4-2 0 0,-1 1 0 16,-6 1 2-16,-3-2-3 0,0 1 2 15,-3 1 3-15,1 3-5 0,-3 1 2 16,-3 4 1-16,4 3-3 16,-4 1 2-16,0 3 4 0,0 0-2 15,-2 10-1-15,-4 6-3 0,0 7-1 16,-2 1 4-16,-1 0-1 0,3 0-1 15,1-7 0-15,0 2 0 0,5-4 0 16,0-4-2-16,0 2 2 16,5-3-15-16,6-3 13 0,2 1 0 15,4-4-2-15,1-4 3 0,2 0 1 16,0 0 0-16,0-10 0 0,-1-1 4 15,0-6-4-15,1-5 0 0,-2-5 2 16,2-7-4-16,0-9 4 16,0-3 3-16,4-3-4 0,-3-6 8 15,1-2-7-15,1-2-4 0,-3 3 4 16,-2 3-1-16,-1 7-1 0,-3 12 0 15,-6 10 2-15,-2 12-4 0,-5 7 4 16,-1 5 1-16,0 4-3 16,-5 17-3-16,-8 10 6 0,-5 17-1 15,-4 7 4-15,-4 2-5 0,0 0-2 16,4-5 2-16,0-5 6 0,5-3-11 15,4-5 8-15,3-1-4 0,7-4-2 16,2-7 4-16,1 0 0 0,3-5-7 16,3-3 10-16,2-2-6 15,3-2-3-15,3-4 8 0,0-1-8 16,3-5-4-16,5-1 9 0,-1-2-2 15,4-2-17-15,0-2 2 0,2-5-16 16,-2-5-17-16,-1-1-7 0,-5-1-28 16,-5-3-47-16,-3-4-25 15,-9-1-187-15</inkml:trace>
  <inkml:trace contextRef="#ctx0" brushRef="#br0" timeOffset="21621.6378">16465 4638 665 0,'23'-8'0'0,"-1"-1"154"0,2 1-21 15,-1-2-49-15,-1 3-14 0,1 0-44 16,-4 0-21-16,-3 4-9 0,-1-2-77 16,-5 1-54-16,-4-1-89 0,-6 0-273 15</inkml:trace>
  <inkml:trace contextRef="#ctx0" brushRef="#br0" timeOffset="21762.0381">16187 4442 1021 0,'0'0'0'15,"6"0"61"-15,7 0-28 0,1 0-14 16,2 4-15-16,0 2-8 0,-1 2-191 16,-4-2-280-16</inkml:trace>
  <inkml:trace contextRef="#ctx0" brushRef="#br0" timeOffset="23899.2419">17399 4507 995 0,'5'-14'0'15,"-3"9"117"-15,-2-1-42 0,0 6 11 16,-5-1-18-16,-7 1-41 15,-5 8-16-15,-8 7-9 0,-9 5 8 16,-1 1 0-16,-2 0 0 0,2-1 7 16,5-2-7-16,6-4-4 0,11-2 7 15,6-4-4-15,6 3-16 0,7-1 6 16,11 5 0-16,8 4 1 15,9-1 0-15,5 5 0 0,-3-4-21 16,-3 3 13-16,-3-1 2 0,-9-1-7 16,-4-2 12-16,-7-2 2 0,-6-1-2 15,-4-3 2-15,-7-1-1 0,-5 0 0 16,-4 1 5-16,-5-2-1 15,-4 0-1-15,-4-3 6 0,-3 0-4 16,-4-3-3-16,-2-1 2 0,2-1-2 16,2-2-3-16,4 0 2 0,7 0 6 15,8 0-9-15,7 0 4 0,8 0-6 16,3 0-17-16,11-1 2 15,8 0 12-15,7-4 4 0,6-2 0 16,6 1-14-16,1-3-22 0,1 0 11 16,-3-3-2-16,-2-1-3 0,0-3 21 15,-2-4 1-15,1-2-3 0,0-6 17 16,-1-2-2-16,-5-4-2 15,-2-7 2-15,-1 1 0 0,-1-4 0 16,-2-4 11-16,-3 5-7 0,-3-2 0 16,-4 4 3-16,-4 12 1 0,-3 7 11 15,-5 7 6-15,-2 6-5 0,-1 4 1 16,0 5 6-16,0 0-7 0,0 12-18 15,-8 9 0-15,-3 12 3 16,-4 10 3-16,-1 6-2 0,0 4-4 16,-3-2-1-16,0-1 1 0,1-3-1 15,1-5-3-15,3-4 2 0,5-5 2 16,2-8-3-16,5-6 0 0,2-4-1 15,6-3-9-15,4-3 5 16,3-1-11-16,1-4-12 0,6-4 9 16,1 0-1-16,0-5-10 0,1-3 7 15,-1-3-2-15,0-4 8 0,0-5 15 16,1-1-5-16,-4-3 4 0,2-3 6 15,-2 4-5-15,-5 3 1 16,-2 7 2-16,-5 6-1 0,-3 5-1 16,-2 2 0-16,-1 7 2 0,-4 8 21 15,-3 5 0-15,-3 3-11 0,2-1-8 16,3-3 1-16,1-2-4 0,4-2 0 15,0-5 0-15,0-1 0 0,1-4-4 16,3-2 8-16,1 1-7 16,2-2-2-16,2-1-1 0,3-1-16 15,-1 1-6-15,4-1-1 0,2 0-13 16,1-1-31-16,3-8 37 0,1-2 14 15,-4-5-7-15,1-6 16 0,-2-3 9 16,-1-3 1-16,0-4 6 16,-2-2-2-16,-3 3 5 0,0 2 13 15,-4 9 4-15,-3 10 6 0,-3 6 8 16,-1 4-8-16,-3 11-14 0,-4 9-1 15,0 9 8-15,-5 3-13 0,3 1 1 16,2 0-7-16,1-4-3 16,5-6 0-16,1-1 3 0,4-7-3 15,5-6-8-15,2-1 7 0,5-4 2 16,4-4 3-16,2 0-2 0,1-10-4 15,2-4 4-15,-1-3 1 0,-3-2-3 16,1-7 0-16,-5-1 5 16,0-4 5-16,-3-5 11 0,0-4-5 15,1-2-2-15,2-5 3 0,4-1-6 16,-2-3-6-16,2 2 2 0,0 1-1 15,-5 9-4-15,-2 7 14 0,-6 13-1 16,-6 11 9-16,-1 6 10 16,-4 6-2-16,-5 14-25 0,-8 15-2 15,-4 19 1-15,-5 13 4 0,-5 13 1 16,-4 12-3-16,-5 9-5 0,-3 2 5 15,-2 0-7-15,2-9 0 0,0-12 2 16,8-5-1-16,4-9-4 16,4-7-50-16,6-4 3 0,5-7-27 15,5-10 13-15,5-5 10 0,4-8-9 16,1-10 13-16,6-4 24 0,5-7 6 15,6-4 20-15,3-2 2 0,2-11-2 16,1-6 16-16,2-7 10 0,1-2-1 16,-1-8-7-16,0-7-8 15,-5-3-3-15,-3-10 6 0,-4 1-10 16,-8 0-4-16,-5 3 0 0,-2 5 8 15,-6 4 15-15,1 4 13 0,1 4-9 16,3 3 3-16,3 0-10 0,2 5-8 16,7 0 0-16,8 0-5 15,6 5-5-15,7-1-4 0,4-2 4 16,1 2-1-16,2-3-2 0,2-3 1 15,-2-2-3-15,2-4-1 0,-2-6 5 16,-4 2 1-16,-2-1-3 0,-5 2 2 16,-4 5 6-16,-6 8 6 15,-2 8-1-15,-7 6-5 0,-3 8-5 16,-1 3-1-16,-3 3-2 0,0 16-3 15,-12 15 7-15,-9 15 12 0,-10 15-2 16,-8 12 0-16,-2 9-5 0,-1 8 0 16,1-2 3-16,2 0-4 0,5-8-6 15,5-14 6-15,5-5-10 16,6-9 3-16,3-9 0 0,4-2-21 15,3-6-17-15,3-6-3 0,5-3-23 16,0-3-18-16,6-11 17 0,3-8 34 16,3-5 21-16,5-2 12 0,2-9-2 15,0-5 0-15,-1-8 0 16,0-3 6-16,-2-6-4 0,-2-10 5 15,-2-2 2-15,-7-8-7 0,-5-4 3 16,-2 1-4-16,-10 2 4 0,-4 7 24 16,1 9 2-16,5 7 8 0,7 5 0 15,6 4-23-15,12 1-17 16,9-3 2-16,6 3 3 0,4-1-5 15,4-1 2-15,-1 3-1 0,-1 2-2 16,-3 1 3-16,-8 4-1 0,-1 4 0 16,-5 3-1-16,-3 4 0 0,-5 0 0 15,-5 7 0-15,-1 5 0 0,-5 8 2 16,0-1 4-16,-5 6 5 15,-2-2-5-15,4-3 3 0,-1 0-7 16,3-6-2-16,0-2-1 0,0-1 0 16,-1-2-39-16,0 0-9 0,-1-1-17 15,-1-2-73-15,-2-4-124 0,0-2-144 16</inkml:trace>
  <inkml:trace contextRef="#ctx0" brushRef="#br0" timeOffset="24039.6421">18877 4489 736 0,'3'-7'0'0,"0"5"180"16,2 2-167-16,-1 4-8 0,-2 10-10 16,0 6-161-16,-1 6-68 0</inkml:trace>
  <inkml:trace contextRef="#ctx0" brushRef="#br0" timeOffset="24882.0437">18914 4782 623 0,'-7'27'0'15,"0"0"218"-15,-2 0-104 0,0-4-31 16,-1-3 4-16,-1-1-30 15,3-4-20-15,1-5-2 0,1-5 3 16,3-1-13-16,3-4-18 0,0 0-1 16,0 0-4-16,2-5 1 0,6-4-2 15,2-5-2-15,1-1-42 0,3-5 16 16,0 0-3-16,3-3-2 15,4-2 12-15,1-1-17 0,2 2 0 16,-1 4 19-16,-3 8 13 0,-2 5 2 16,-3 5 5-16,-3 4 2 0,-1 9 24 15,0 5 0-15,-2 8-6 0,1-1-1 16,-3 2 1-16,2-1-6 0,1-4-2 15,4-3-2-15,4-3-6 16,3-4-6-16,6-3 0 0,3-4 10 16,5-3-6-16,1 0 6 0,0-3-6 15,1-6-5-15,-4-3 2 0,-4-2 7 16,-5-4-8-16,-3-4 12 15,-5-2-6-15,-6 0 3 0,-7-2 8 16,-3 6-7-16,-7 2 15 0,-10 5 0 16,-6 8-8-16,-3 5-10 0,-4 9 7 15,-3 10-3-15,5 3-8 0,6 3-2 16,5-1 2-16,8-5-6 15,4-4 6-15,2 0-4 0,3-2-2 16,0-3 6-16,7 2-3 0,2-6 0 16,3-1-5-16,4-1 5 0,0-2 0 15,2-2 0-15,-2 0 2 0,1 0-3 16,-2 0 1-16,-2 0 0 0,4 0 0 15,-7 2 0-15,3 1 2 0,-5-1-4 16,-1 3 4-16,-5 3-3 16,0 2 0-16,-2 6 2 0,-6 4 2 15,-2 6 1-15,-7 7 4 0,-5 7 0 16,-1 6-3-16,-6 4 0 0,-3 6-3 15,0 0-3-15,0-1 2 0,1 1-2 16,4-2-47-16,1-4 17 16,4-3-7-16,1-5-16 0,2-7 17 15,2-4 15-15,3-4-1 0,-1-6 5 16,2-2 2-16,0-4-2 0,-1-3 18 15,1-4 0-15,0-1-23 0,-2-5 11 16,1-2-5-16,-5 0 8 16,-1 0 11-16,-1-7-2 0,0-2 0 15,1-6 0-15,3-3 15 0,2-5 3 16,5-4 4-16,2-2-3 0,6-5 5 15,2-2 8-15,9-3 0 0,6-5-1 16,7-5-4-16,3-3-10 16,7-2-6-16,1-1-10 0,0 7 3 15,1 4-5-15,0 8 2 0,1 9 11 16,-1 5-9-16,1 4 3 0,0 7-4 15,-1 4-4-15,-5 2 0 0,1 3-36 16,-6 0-46-16,-1-1 1 16,-4 1-43-16,-6-7-162 0,-3-3-280 15</inkml:trace>
  <inkml:trace contextRef="#ctx0" brushRef="#br0" timeOffset="25287.6444">17759 4502 709 0,'8'-9'0'0,"6"-2"250"16,8 1-154-16,6-1-6 0,9 0-12 15,8 2-26-15,0 2-12 0,1-2-16 16,-1 7-17-16,-7 2-12 0,-6 3-39 16,-8 8-40-16,-13-2-100 15,-11-4-361-15</inkml:trace>
  <inkml:trace contextRef="#ctx0" brushRef="#br0" timeOffset="40903.2717">9886 11982 847 0,'0'-2'0'0,"0"1"227"0,0 1-189 16,1 0 6-16,2 10-17 0,-1 6-7 15,1 9 24-15,0 13-9 16,0 6-9-16,2 11 9 0,0 8 0 16,-2 4-10-16,2 8-5 0,-2 6-7 15,0 4-5-15,0 4-3 0,1-4 1 16,1-3-3-16,-3-2-3 0,1-6 0 15,0-1 6-15,-2-5-7 16,0-3 2-16,0-2 2 0,-1-5-4 16,0-5 2-16,-2-6 1 0,0-6-2 15,0-5-39-15,2-4 22 0,0-3-15 16,0-5-2-16,0-3-14 0,0-7-16 15,0-1-4-15,0-5-45 0,0-4-108 16,0-4-61-16</inkml:trace>
  <inkml:trace contextRef="#ctx0" brushRef="#br0" timeOffset="41574.0729">9914 12040 658 0,'-3'-12'0'0,"-4"6"335"0,4 1-240 16,-1 1 0-16,-1 3-36 16,-1 1-12-16,-1 4-11 0,-4 8-19 15,-4 8-6-15,-1 5 11 0,-3 5 2 16,-1 5-7-16,-1-1-10 0,-1 5-2 15,-3-3-3-15,0 1-1 0,0 1-1 16,0-6 0-16,3-1 0 16,5-9-9-16,5-7 2 0,5-7 1 15,5-5 3-15,2-3 0 0,0 0-23 16,2 0 2-16,7-7 2 0,6-7 23 15,4-9 6-15,3-11-5 0,0 1-2 16,-1-2 0-16,-2-2 6 0,-1 3-9 16,1-9 3-16,-3 3 0 15,0 0 1-15,-1 3 0 0,-2 7-1 16,0 5 0-16,-2 5 0 0,0 5 11 15,-1 6-10-15,1 2 5 0,-1 0-2 16,0 1 1-16,0 2 4 0,-2 4-1 16,2 0-5-16,0 10 2 15,1 5 2-15,4 9 12 0,-1 7 10 16,1 7 3-16,-3 0-13 0,1 2-8 15,0-1-5-15,-1-2-1 0,1-2 0 16,0-6-2-16,2 0-3 0,-1-5 0 16,2-2 5-16,-3-2-7 15,3-4-38-15,-2 1-41 0,-2-6-96 16,-2-2-80-16,-4-2-553 0</inkml:trace>
  <inkml:trace contextRef="#ctx0" brushRef="#br0" timeOffset="46347.6813">8366 14620 572 0,'0'0'0'0,"0"0"164"16,0 0-63-16,0-1-8 16,2-2-21-16,-1-4-12 0,0-3 0 15,2 0-4-15,1-4-18 0,0-3-8 16,1-2 6-16,-2-8-5 0,-1 1-6 15,0-3-7-15,-2-3-3 16,0 4-8-16,-5 3-4 0,-4 8 3 16,-4 7-1-16,-7 6-3 0,-3 5 3 15,-5 15-2-15,-1 12-6 0,-2 9 6 16,2 8-4-16,2 2-1 0,2-3 4 15,4-1-1-15,4-5-2 16,4-3 2-16,1-2 2 0,8-5-4 16,0 1 0-16,4-3 1 0,2-5-5 15,4-4 5-15,5-5 0 0,3-2-5 16,4-6 7-16,4-4-3 0,4-5 1 15,3-8 0-15,1-7 0 0,2-4-20 16,-1-5 16-16,-2-5-4 16,-1-3 1-16,-4-3 9 0,-3-1-2 15,-5 4 0-15,-2 2 0 0,-4 7 2 16,-2 4-3-16,-3 7 2 0,-1 9 1 15,-3 2-3-15,-1 6 2 0,0 0 15 16,1 0-4-16,-1 8-3 16,-8 10-9-16,-1 14 0 0,-4 8 18 15,-1 2-11-15,4 2-6 0,0-3 4 16,2-3-3-16,5-4-2 0,3-5 0 15,3-5 3-15,8-4-3 0,6-1-1 16,4-7 1-16,4-2 0 16,5-8 0-16,5-2 2 0,2-7-3 15,2-5 1-15,1-2-1 0,-1-6-15 16,-4-3 15-16,-3-3 1 0,-3-3 0 15,-6-2-1-15,-5-3 2 0,-4-2-2 16,-6-1 2-16,-6 6 4 16,-2 0-6-16,-7 4 2 0,-9 8 2 15,-7 5 3-15,-8 6 4 0,-5 8-3 16,-4 2 3-16,1 10 0 0,4 12-1 15,1 4-8-15,6 5 2 0,6-1-2 16,7 0-2-16,4 0 0 16,4-2 0-16,4 1-4 0,3-7 8 15,3-2-3-15,4-5 0 0,4-2-4 16,3-4 4-16,6-4 0 0,4-6 0 15,3-1 2-15,4-8-2 0,3-5 0 16,0-4 2-16,-1-3-2 16,-2-4 0-16,-4-3 1 0,0-6-2 15,-6-6 2-15,-1-7 3 0,0-8-6 16,-2-4 3-16,-2 0 1 0,3 0-3 15,-3 2 2-15,-4 7 0 0,-2 10-5 16,-3 9 7-16,-4 12-3 0,-2 7 0 16,-1 6 27-16,0 5 6 15,0 3-21-15,-5 21-14 0,-8 17 4 16,-5 16-3-16,-5 12 2 0,3 1 2 15,0 0-4-15,2-4 2 0,3-7 3 16,5-8-7-16,5-10 3 0,3-3 0 16,4-5-4-16,7-8 6 15,5-4-3-15,5-5-7 0,4-7 8 16,3-5 0-16,5-4 0 0,4 0-5 15,-3-7 5-15,3-4 0 0,-3-4-21 16,-3-4 21-16,-2-4 0 0,-3-6-3 16,-5-3 2-16,-3-3-7 15,-8-1 7-15,-4 4 0 0,-4 4-1 16,-4 3 4-16,-8 4 1 0,-3 5-3 15,-4 4 0-15,-2 11 5 0,1 2-5 16,-1 12 0-16,2 6-2 0,2 2-1 16,3 3 5-16,2 2-3 0,3 1-1 15,2 2 3-15,0-3 0 16,5-1-2-16,-1-2 0 0,2-4 0 15,1-2-18-15,1-3 3 0,4-5 6 16,4-1 2-16,2-4 7 0,3-4 0 16,6 0-1-16,1-9 4 0,5-6-2 15,-1-2-3-15,4-9 4 16,-3-1 0-16,2-6-2 0,0-7 2 15,0-4 1-15,0-8-3 0,-2-6 2 16,-5-2 1-16,-2 0-3 0,-1 4 1 16,-7 7 1-16,-3 8-1 0,-5 11 0 15,-1 13 15-15,-2 9 10 16,0 4 6-16,0 4-13 0,-5 10-11 15,-10 17-10-15,-5 14 3 0,-5 13 0 16,-3 9 0-16,3 4 2 0,3 1-2 16,1-6 0-16,7-8 2 0,6-8-4 15,4-11 3-15,3-5-2 0,2-8-13 16,4-4 6-16,4-3 1 15,3-2-4-15,1-6 4 0,-1-2-8 16,6-3-10-16,0-2 7 0,4-6 9 16,-2-5-20-16,1-3 13 0,-4-5 10 15,1-4 1-15,-1-4 6 0,-3-4-2 16,0-1-5-16,-1 1 4 15,-2 1-1-15,-1 5-1 0,-3 5 6 16,-4 8-2-16,-1 5 0 0,-2 5 0 16,0 3 5-16,0 13-3 0,-5 6-2 15,-2 8 0-15,-1 1 14 0,0 0-9 16,1-8-5-16,2 0 0 15,1-3 0-15,2-3 0 0,2 1 0 16,0-6-1-16,4-1 1 0,5-2 0 16,2-3-2-16,2-2 2 0,6-2 0 15,1 0 0-15,4-4 0 0,1-6 0 16,1-5-2-16,-1-4 4 15,3-5-4-15,-2-6 3 0,-1-6 2 16,0-7-6-16,1-9 6 0,-2-5-5 16,1-2 2-16,0-1 0 0,-1 1 2 15,-6 6-2-15,-3 8 0 0,-9 11 1 16,-2 9 2-16,-4 10 23 15,0 7 0-15,0 6 0 0,0 2-1 16,-5 7-17-16,-5 16-16 0,-7 13 10 16,-4 13-2-16,1 8 0 0,0 1 0 15,2 2 0-15,0-3 0 0,3-3 0 16,1-6 1-16,3-5-2 15,3-6 2-15,1-5 1 0,2-6-9 16,2-1 5-16,3-5-7 0,0-2-11 16,0-3 3-16,4-3-8 0,2-1-6 15,-1-3 11-15,2-5 1 0,2-2-5 16,4-1 19-16,3-9-6 0,2-5 0 15,3-3 9-15,1-4-1 16,4-3 1-16,-1-5 4 0,2-2-2 16,-4-4 0-16,1-3-20 0,-2 3 10 15,-4-1 2-15,-2 11 8 0,-8 6 0 16,-5 9 0-16,-1 6 1 15,-2 3 29-15,0 1-1 0,-2 6-12 16,-6 13-16-16,-4 7 0 0,-2 8 2 16,1 2-1-16,2-4-4 0,4-3 4 15,-2-2-2-15,4-3 0 0,3-5 0 16,1-7 2-16,0 0-3 0,1-4 0 15,0-4 0-15,3 1-2 16,1-2 5-16,0-3-4 0,4 2 1 16,-2-2-1-16,2 0-3 0,1 0-5 15,-3 0 5-15,2 0-1 0,-1-2 1 16,-3-1 6-16,-1-3-2 0,2 0 0 15,0-1 2-15,-2-3 2 0,1 3-3 16,-3-1 0-16,-1 0 4 16,2 0-6-16,-2 1 4 0,3 2 3 15,-2 0-6-15,1 2 2 0,-1-1 3 16,-1 4-4-16,0-4 0 0,1 3 4 15,-1 1-6-15,0 0 4 0,2 0-2 16,-2 0 0-16,0 0-1 16,0 0 0-16,0 0 0 0,0 0 2 15,0 0 0-15,0 0-1 0,1-2 0 16,2-1 2-16,-1 0-4 0,3-1 3 15,-2 1 1-15,1-4-4 0,0-3 4 16,2 1 0-16,-2-6-3 16,1 1 2-16,-1-1 0 0,0-1 3 15,0 1 8-15,-4 0-4 0,1 2-5 16,-2 2 3-16,1 1-1 0,0 7 0 15,0-1 7-15,0 4-1 0,0 0-9 16,0-2 2-16,0 2-3 16,0 0-2-16,0 0 2 0,0 0 0 15,0 0 1-15,0-3 4 0,0 0-5 16,-3 0 0-16,1-1 2 0,1 2-1 15,-1 1-4-15,1 0 4 0,0 1-1 16,0-3-2-16,1 2 2 16,-1 1 0-16,0-1-3 0,1 1 4 15,0 0-2-15,0 0 0 0,0 0-3 16,0 0 3-16,0 0-6 0,0 0 8 15,0 0-4-15,0 0-3 0,0 0 6 16,0 0-2-16,0 0-6 16,1 0 6-16,-1 0 0 0,1 0-2 15,-1 0 6-15,1 0-4 0,3 0-2 16,-4 0 3-16,2 0 0 0,-2 0 0 15,0 0 0-15,0 0 0 0,0 0 0 16,0 0 0-16,0 0 3 16,0 0-4-16,0 0 2 0,0 0-3 15,0 0 0-15,0 1 3 0,0-1-1 16,0 0 0-16,0 0 0 0,0-1 3 15,0 1-4-15,0 0 2 0,0 0 1 16,0 0-3-16,0 0 2 16,0 0-1-16,0 0 0 0,0 0 0 15,0 0 6-15,0 0-6 0,0 0 0 16,0 0 6-16,0 0-5 0,0 0 2 15,0 0-1-15,0 0-3 0,0 0 2 16,0 0 2-16,0 0-4 16,0 0 1-16,0 0 0 0,0 0 0 15,0 0-2-15,0 0 2 0,0 0 0 16,-1 0 0-16,0 0 0 0,-2 1 0 15,-2 3 9-15,-2 1-10 0,-3 4 0 16,3 1 2-16,-1 2 4 0,-1-2-6 16,3 2 2-16,0-3 2 15,2-2-4-15,-1 1 1 0,2-3-1 16,3 0 0-16,-1-3 2 0,1 3-1 15,-1-4 0-15,1 0 0 0,0 4-1 16,0-3-1-16,-1 4 4 0,0 1-1 16,-2 4-2-16,0 3 2 15,-1 2 1-15,0 1-4 0,0 0 4 16,-1-3-2-16,2-2 0 0,1-3 0 15,-1-1-1-15,3-3 1 0,0-2 0 16,0-1 0-16,0-2 0 0,0 1 0 16,0 0-1-16,0 2-2 15,1 0 3-15,1 1 0 0,3 2-3 16,0-1 5-16,-1 1-2 0,3-1 0 15,-1-3 0-15,-1 0 1 0,1 0-1 16,3-2 0-16,1 0 1 0,3 0-1 16,3-6 0-16,2-1 3 0,2-1-4 15,1-2 2-15,0 1-2 16,2-1-11-16,-1-1 7 0,-1-3-9 15,-1 1-5-15,-1-5 19 0,-3-1 0 16,-1-2-4-16,-3-7 6 0,-1 0-1 16,-1-3-2-16,2-3 2 0,-1 5 0 15,-3 4-1-15,-1 8 0 16,-4 12 5-16,-3 3-4 0,2 2 3 15,-2 1-5-15,0 8-4 0,0 5 5 16,-6 10 0-16,-3 4 6 0,-4 4-3 16,1 1 0-16,-1 0 1 0,1 0 6 15,1-3-6-15,0-1-3 16,4-2 2-16,3-5-5 0,1 0 0 15,3-3 4-15,0-5-2 0,5 1-3 16,2-6 3-16,2-1 0 0,3-5-8 16,3-3 5-16,0 0-2 0,3-3-1 15,2-5 6-15,0-5 0 0,0-2 0 16,0-6-1-16,-2-3 2 15,1-4-2-15,-1-6 1 0,-2-2 0 16,-4 0 0-16,-4-3 0 0,-4 5-1 16,-4 1-16-16,-7 4 16 0,-5 9 2 15,-6 10-2-15,-5 8-3 0,-3 2 6 16,0 7 11-16,5 5-4 15,5-2-4-15,8 1-7 0,6-1 2 16,2-1 0-16,2 1-8 0,6-2 8 16,3-3 0-16,1 0-5 0,6-4 8 15,-1-1-3-15,3 1 0 0,1-8 0 16,0 2-2-16,1-4-2 15,-2 0 4-15,3 0 0 0,-1-4 0 16,1 4 0-16,-2 2 2 0,-2 4-4 16,-2 3 2-16,-3 1-1 0,-3 6-3 15,-1 3 7-15,-5 2-3 0,-2 5 0 16,0 5 0-16,-3-1 6 15,0 6 0-15,-4-2 5 0,-1-3 0 16,1 2-4-16,-2-3 3 0,1-2-7 16,-1-3-1-16,-1 0 5 0,0-4-2 15,-4 1-1-15,1-3 6 0,1-2-8 16,4-5 0-16,2 1 0 15,2-3 2-15,1-1-8 0,0 0-2 16,2-1 3-16,4-8-15 0,6-3 15 16,4-6 3-16,2-3 0 0,4-3-22 15,4-5 13-15,1 0-1 0,3-5 1 16,-1 3 3-16,-4 2 1 15,3 7 7-15,-8 3-1 0,0 8-2 16,-6 7 2-16,-5 4 0 0,-2 5 3 16,-7 16 2-16,0 9 5 0,-4 10 6 15,-7 0-7-15,2-3-6 0,-1-4-2 16,4-8 0-16,6-2-2 0,0-3 0 15,5-6-2-15,5-2 2 16,1-2 0-16,6-3-1 0,1-5-1 16,2 0-28-16,6-2 12 0,0-1-12 15,1-2-39-15,2-8 1 0,-1 0-39 16,2-4-66-16,0-5-150 0,-2-5 10 15</inkml:trace>
  <inkml:trace contextRef="#ctx0" brushRef="#br0" timeOffset="46519.2816">10658 13946 711 0,'18'-7'0'0,"-2"1"16"0,-3-1-14 16,-6 3-4-16,-5-1-108 16,-3 4-148-16</inkml:trace>
  <inkml:trace contextRef="#ctx0" brushRef="#br0" timeOffset="46737.682">10043 14197 746 0,'36'-10'0'0,"3"3"294"15,-1-3-257-15,-2 3-23 0,-7 0-11 16,-6 2 2-16,-5 1-10 0,-3 0-90 15,-9 1-60-15,-4 0-71 0</inkml:trace>
  <inkml:trace contextRef="#ctx0" brushRef="#br0" timeOffset="46909.2822">9652 14209 1014 0,'1'-3'0'0,"8"-1"32"0,4-3-124 16,3 5-140-16</inkml:trace>
  <inkml:trace contextRef="#ctx0" brushRef="#br0" timeOffset="47970.0842">11597 14669 615 0,'-4'-11'0'0,"0"0"371"16,-4 2-260-16,0 1-8 15,1 1-12-15,-3 0-17 0,2 5-17 16,0 2-5-16,-1 2-25 0,-1 15-19 16,-2 7-9-16,1 4 2 0,4 3 1 15,2-2-3-15,5-4-1 0,1-2-3 16,4-5-13-16,4-5 13 15,4-5 3-15,0-6-2 0,3-2 8 16,1-8-4-16,-1-3 0 0,-2-7 0 16,-3-4 5-16,-1-1-6 0,-3-4-4 15,-1-2 2-15,-1-1-1 16,2-6 6-16,5-2-3 0,5-8-2 15,6-8 3-15,9-7 0 0,3-8 0 16,7 2-3-16,2 6 2 0,-2 10-4 16,-4 13 8-16,-6 11-3 0,-8 10 0 15,-6 9-2-15,-7 8 0 0,-6 5-5 16,-5 15 5-16,-4 16 4 15,-10 18 26-15,-8 17-14 0,-6 17-6 16,-1 15-7-16,-6 9 3 0,0 10-1 16,-4 6-6-16,0 2 6 0,-1-5-1 15,1-8-2-15,0-9-21 0,3-11 9 16,7-10-9-16,6-12-15 15,11-18-11-15,10-14-27 0,6-16 36 16,9-13 22-16,6-14 13 0,4-7 5 16,4-11 0-16,3-11-1 0,1-4 9 15,1-5-2-15,-4-4-5 0,-1-1 2 16,-2-6 2-16,-9-4 0 15,-6-5 3-15,-9 1-4 0,-5 5 0 16,-7 9 0-16,-3 11-2 0,-1 12-1 16,-3 7 0-16,1 5-6 0,2 3-59 15,1-3-43-15,6-1-162 0</inkml:trace>
  <inkml:trace contextRef="#ctx0" brushRef="#br0" timeOffset="49623.687">12616 14739 995 0,'1'-21'0'16,"-1"-4"216"-16,0-2-152 0,-5-1-21 16,-1 4-12-16,0 4-6 0,-4 3-2 15,0 9 1-15,-3 4 7 0,-5 4-17 16,-1 10-8-16,-6 9 2 0,-2 7-1 15,1 2-3-15,1 3-4 16,2-5 0-16,6 2 7 0,5-4-8 16,5-1 2-16,4-1-1 0,3 0 0 15,1-3-2-15,7 0 0 0,1-4-2 16,6-2 4-16,3-9 0 0,3-1-16 15,2-4 13-15,3-13 3 0,-1-1 0 16,1-11 0-16,2 0 0 16,-1-6 0-16,-2-9 0 0,3-2 3 15,-1-6-4-15,1-2 2 0,0-5 1 16,-4 0-2-16,1 1 0 0,-4 5 0 15,-5 8 0-15,-4 9 0 0,-6 8 4 16,-2 9 1-16,-3 8 11 16,-1 5 10-16,0 3 1 0,0 3-11 15,-9 14-6-15,-9 18-7 0,-5 12-5 16,-4 8 4-16,1 4-3 0,2-4 3 15,4 0-1-15,5-8-2 0,6-6 2 16,6-9-2-16,3-3-2 16,3-4 4-16,2-4-2 0,5 0-6 15,-1-7 7-15,3-4 0 0,1-2-45 16,3-5 23-16,-2-3-1 0,4-3-1 15,2-8 0-15,0-3-3 0,1-3-3 16,-1-4 15-16,1-4 5 16,-3-3 3-16,0-3 7 0,-2 3 0 15,-5 4-3-15,-4 7 5 0,-1 8 0 16,-6 5-2-16,1 4 15 0,-1 0 0 15,0 7-6-15,-3 7-8 0,-5 10 5 16,-3 6 4-16,1 2-3 16,-2-5-7-16,4 0 0 0,1-8 0 15,7-2 3-15,0-5-3 0,0-3-1 16,4-3-1-16,3-1-1 0,4-4 5 15,3-1-2-15,4 0 0 0,2-3 0 16,1-4 0-16,1-2-9 16,-1-4-3-16,-1 1 2 0,-1-5 2 15,-2-2 10-15,0-4-3 0,-3-3-3 16,-1-1 8-16,0 0-2 0,-4 1-3 15,0 2 1-15,-1 4 0 0,-3 7 0 16,-1 4-1-16,-1 8 0 0,-3 1 2 16,0 9 4-16,-2 8-4 15,-3 7 24-15,-6 1-13 0,1 0-5 16,0-3-7-16,1-3 0 0,5-3 13 15,0-4-15-15,4-1 4 0,0-1-2 16,5-3-5-16,3 0 8 0,5-5-6 16,4-1-18-16,3-1-4 15,5 0-4-15,-2-1-32 0,1-7 7 16,0 0 3-16,-3-4-5 0,-2-1 14 15,0-2 8-15,-6-3 14 0,1-2 14 16,-7-1 5-16,1 1 0 0,-1 2 2 16,-4 2 4-16,2 7 1 15,-1 2 1-15,-4 4 4 0,0 3 5 16,0 0 3-16,0 9 1 0,-1 10 54 15,-5 6-20-15,-5 3-26 0,-2 1-1 16,0-2 2-16,1 0-4 0,0-3-8 16,0-2-9-16,4-4-4 0,0-6-3 15,1-2 2-15,4-3-2 16,1-4-2-16,0-3 2 0,2 0 1 15,0 0-3-15,0-3-19 0,7-4-12 16,1-3 3-16,5-7 7 0,2 1-4 16,0-2 8-16,1-6 15 0,2 0 0 15,0-5 1-15,3-2 4 16,0 3-2-16,-2 2 0 0,0 6 0 15,-5 8 1-15,1 6-2 0,-2 6 2 16,-2 4 1-16,-1 9 8 0,-2 9-4 16,-3 6 9-16,-5 3 7 0,0 0-5 15,-4-3-9-15,-2-4 1 16,1-2 12-16,-1-3-5 0,-1-5-2 15,1-2-4-15,1-2-3 0,0-4-2 16,2-2 3-16,-1-4-5 0,2 0-2 16,0 0 1-16,2 0-1 0,0 0-2 15,2-4-10-15,4-6-8 0,3-4-10 16,5-4 17-16,4-2-1 15,1-6-11-15,2 0 12 0,4-6-2 16,4 0-4-16,0-1 12 0,2 1 5 16,-2 5-1-16,-4 7 3 0,-7 10 0 15,0 6 0-15,-8 5 5 0,-3 13 3 16,-3 8 1-16,-4 7 8 15,0 2-2-15,-4 1-11 0,-3 0-1 16,2-2-1-16,0-5-1 0,-1-1 3 16,-2-5 0-16,0-2-1 0,0-5 0 15,0 1-1-15,1-3-5 0,5-4 4 16,1-1-4-16,1-1-82 15,0-2-19-15,5-2-59 0,3 0-121 16,3-8-169-16</inkml:trace>
  <inkml:trace contextRef="#ctx0" brushRef="#br0" timeOffset="50684.489">13983 14533 601 0,'0'-3'0'0,"0"3"374"16,-9 15-264-16,-3 8-53 0,-3 8-2 15,-3 3-18-15,3-5-10 0,4 0-6 16,1-7-2-16,6-4-2 15,1-2 11-15,3-5-8 0,0-1-4 16,1-2-15-16,4-2-1 0,2-2 0 16,0-2 5-16,2-2-8 0,3 0 6 15,2-1-6-15,0-7-15 0,3-3 1 16,1 0-9-16,0-5-7 15,1 1 14-15,2-3-6 0,-1-1 2 16,-1-2 9-16,0 0 7 0,-2 3 3 16,-6 4 6-16,-4 4-2 0,-3 3 0 15,-3 2 18-15,-1 2-2 0,0 0 6 16,0 3 2-16,-5 0-5 0,-3 9-13 15,-2 6-5-15,-3 3 0 16,1 3 0-16,1 3 1 0,4-2 1 16,1-1-6-16,1-4 6 0,4-1-4 15,0-4 0-15,1-4 2 0,1-2 5 16,2-2-6-16,2-4 0 0,4 0 4 15,2 0-4-15,4-1 7 16,4-7-5-16,1 3-2 0,0-6 0 16,2 3 3-16,-3-2-3 0,1-2 0 15,-3 1 1-15,-3-1-1 0,-4-2 0 16,0 2 4-16,-5-2-3 15,0-1 6-15,0 1 6 0,0 0-5 16,0 0 0-16,2 0-3 0,-1 1-7 16,1 0 4-16,1 3-4 0,-3 2 3 15,-1 4 0-15,-3 2 1 0,-1 2-1 16,0 0 10-16,0 0 0 0,0 0 6 15,0 0 2-15,0 0-7 0,0 0-10 16,0 0-1-16,0 0 1 16,0 0-4-16,0 0 3 0,0 0 0 15,0 0-2-15,0 0 2 0,0-1 0 16,0 1-1-16,0 0-1 0,0 0-1 15,0 0-1-15,0 0 5 16,0 1-1-16,0-1-2 0,0 0 2 16,0 0-1-16,0 0 0 0,0 0 0 15,0 0 1-15,0 0-4 0,0 0 2 16,0 0 0-16,0 0-2 0,0 0 5 15,0 0-2-15,0 0 0 16,2 0 0-16,-1 0 5 0,-1 0-4 16,0 0 6-16,0 0 7 0,-3 0 3 15,3 0-8-15,0 0-6 0,0 0-3 16,0 0 0-16,0 0 2 0,0 0-3 15,0 0 0-15,0 0 1 0,0 2 0 16,-3 5-1-16,-1 6 0 16,-7 6 2-16,2 8 18 0,-2 3-9 15,-4 4-2-15,2 5 0 0,-1 3-2 16,-3 6-6-16,0 1 0 0,0 5 4 15,-4 3-4-15,-2-1 3 0,-1 4-1 16,-1-4-4-16,0 0 2 16,1-2-1-16,0-5-14 0,5-5 11 15,4-4-2-15,3-8 1 0,2-1 8 16,2-5-3-16,1-4 0 0,1-2 0 15,0-3 1-15,-1-5-1 0,-2-1 0 16,-3-1 2-16,-4-2-3 16,-3-2 2-16,-4-1 0 0,0-3-2 15,-3 1 2-15,-3-3-1 0,-1 0 0 16,-3-5 0-16,-3-6-1 0,-4-4-2 15,-1-4 6-15,-1-5-2 0,4-4-2 16,5-4 2-16,11 0 0 16,6-4-27-16,11 0-54 0,5 3-33 15,1-1-90-15,5 4-210 0</inkml:trace>
  <inkml:trace contextRef="#ctx0" brushRef="#br0" timeOffset="52665.6924">14960 14081 680 0,'0'-14'0'0,"0"9"314"16,-2 5-170-16,-8 11-59 15,-5 14-65-15,-8 14 11 0,-5 14 10 16,-1 3-10-16,0 5-4 0,0-1 4 16,2-2-4-16,2 0-10 0,1-8-13 15,4-7-4-15,2-3 0 0,2-9 6 16,4-3-6-16,3-8-8 15,3-7-2-15,3-5-6 0,2-6 5 16,1-2-17-16,8-2 9 0,2-9 19 16,6-5 0-16,5-6 0 0,4-2-15 15,-1-5 8-15,2-2-3 0,0-2 7 16,-2-2 3-16,1 5 0 15,-5 5-3-15,-3 9 3 0,-4 9 0 16,-3 7-2-16,-2 10 1 0,1 8 1 16,-1 7 0-16,-1 6 24 0,-3 3-20 15,-1 0 1-15,-3-3-3 0,-3-1-2 16,-5-4 0-16,-6 1 8 0,-5-2-4 15,-3-3 2-15,-5-1-5 16,-1 0-2-16,-1-5 2 0,3-3 3 16,2-2-4-16,4-5-3 0,5-3 3 15,5-3 1-15,6 0-1 0,3 0 0 16,1 0 0-16,5-1-8 0,3-2 3 15,7-1 1-15,3 0 4 16,3 0 0-16,3 0 0 0,1-2 0 16,2 0 2-16,4-1-2 0,0-3-2 15,0-3 3-15,1-4-2 0,1 1 2 16,-4-4 0-16,1-1-1 0,-2-1 0 15,-3-3 1-15,-2-3-2 16,-5 2 2-16,-5-2-1 0,-3 3 0 16,-3 3 0-16,-3 5 2 0,-2 7-2 15,0 3 0-15,-2 5 8 0,0 2 4 16,-2 5 3-16,-4 13-17 0,-7 9 0 15,-2 7 4-15,-2 5 1 0,2-5-5 16,0 1 4-16,4-2 0 16,3-3-3-16,3-6 1 0,4-3-1 15,1-5-2-15,4-2 3 0,2-2 0 16,6-4-18-16,1-4 12 0,2-4-1 15,5 0-5-15,3-6 7 0,1-6-3 16,2-2-3-16,0-6 6 16,1-4 0-16,1-4-1 0,-3-10 7 15,-2-5 0-15,2-6-2 0,-3-9 2 16,0 0 2-16,1-5 3 0,-1 0 8 15,1-1-3-15,3 2-3 0,0 3-3 16,-1 7-2-16,-2 16-4 16,-7 12 2-16,-6 12 4 0,-6 11-7 15,-4 2 2-15,-8 20 3 0,-6 14 23 16,-10 18 6-16,-7 9-28 0,-1 2-2 15,-4 3 2-15,0 1 1 0,0 0-5 16,3-1 0-16,4-6 4 16,7-4-5-16,8-8 2 0,4-5-1 15,9-7-3-15,1-7 4 0,7-3-2 16,3-5-8-16,2-5 0 0,0-4 1 15,5-4-2-15,-1-6 4 0,1-3-4 16,3-3-7-16,-1-7 12 16,2-6 1-16,3-4-4 0,0-5 7 15,0-5 1-15,3-2 0 0,1-7-2 16,0-3 3-16,1 0-2 0,-1 2-16 15,-4 5 10-15,-4 13 2 0,-2 4 8 16,-4 10-6-16,-1 4 1 16,-3 2 4-16,0 2 2 0,1 7 2 15,-1 6 1-15,1 6 3 0,-3 6 0 16,-1 3 3-16,-4 0-2 0,0 0-7 15,-3-2 1-15,0-1-4 0,-3-3 0 16,-4-1 2-16,-2-2-1 16,-4-2-2-16,-3-2 0 0,-4-1 9 15,-1-3-10-15,0-2-2 0,-2-2-29 16,0-2-33-16,-1-6-21 0,-1 1-55 15,-1-7-179-15,-1-6-224 0</inkml:trace>
  <inkml:trace contextRef="#ctx0" brushRef="#br0" timeOffset="52821.6926">15603 14344 720 0,'17'-14'0'0,"1"2"180"0,2-2-169 16,3 2-22-16,-4 1-210 0,-1 0-432 15</inkml:trace>
  <inkml:trace contextRef="#ctx0" brushRef="#br0" timeOffset="52962.0929">15234 14214 958 0,'-13'-3'0'16,"12"1"235"-16,1 0-238 15,10 2-31-15,5-2-6 0,6 2-92 16,-2 0-213-16</inkml:trace>
  <inkml:trace contextRef="#ctx0" brushRef="#br0" timeOffset="53882.4945">13293 10873 727 0,'0'-5'0'15,"0"5"245"-15,0 0-186 0,0 0-21 16,2 4 12-16,-1 4 11 15,2 9-6-15,-3 7-3 0,0 13 7 16,-3 13-16-16,-2 10-6 0,-3 9-2 16,-1 6-5-16,-1 5-13 0,-1-1-4 15,3 4-3-15,1-4-2 0,3-4-8 16,0-4 0-16,2-11 5 0,-2-5-6 15,0-6 1-15,0-9 0 16,-1-5 0-16,1-6-16 0,0-6-7 16,0-7-27-16,2-1-23 0,2-8-42 15,0-3-106-15,-2-4-223 0</inkml:trace>
  <inkml:trace contextRef="#ctx0" brushRef="#br0" timeOffset="54319.2953">13252 10909 663 0,'1'-8'0'0,"-1"6"283"0,-1 5-169 16,-9 16-49-16,-8 14-38 0,-6 14 20 15,-5 9-7-15,0-1-10 0,1-2-17 16,6-4 1-16,1-8-9 16,5-7-4-16,3-10 1 0,8-12 0 15,1-7-1-15,4-3-2 0,0-2 2 16,0 0-1-16,1-10 0 0,4-8 2 15,1-8-1-15,4-4-2 0,-1 0-5 16,1 1-4-16,2-5 6 16,2-3-1-16,6-2-5 0,4-8 12 15,4 0-3-15,3 2-4 0,-2 2 6 16,-5 11 0-16,-5 12-1 0,-11 10 0 15,-4 4 17-15,-3 6 24 0,-1 0 0 16,0 13-16-16,-1 13-24 16,-2 13 35-16,2 7-8 0,1 4-15 15,3-4-6-15,8-2-1 0,6-1-4 16,3 1 3-16,8-6-4 0,0-1-2 15,4-7-66-15,-2-4-30 0,-3-5-62 16,-6-9-115-16</inkml:trace>
  <inkml:trace contextRef="#ctx0" brushRef="#br0" timeOffset="55458.0973">12438 8304 627 0,'0'-4'0'15,"0"2"310"-15,0 0-218 0,0 2-9 16,0 0 1-16,-2 0-36 0,-3 3-11 16,-5 4-17-16,-3 7-6 0,-4 5 0 15,-4 5-8-15,2 1 1 0,1 1-4 16,0-4-6-16,3-2 6 15,2-4 0-15,2-6-4 0,4-2 2 16,3-4 5-16,0-1-5 0,2-3 6 16,2 2-4-16,0-2-6 0,0 0 3 15,0 0-1-15,3 0-10 0,4-4 9 16,3-3 1-16,4-1 2 15,3-2 3-15,4 0-5 0,-2 1 0 16,2 1 2-16,-1 4 2 0,-1 1-5 16,-1 3 4-16,-1 7-3 0,0 8-1 15,-3 3 4-15,1 7-2 0,-1 2 0 16,-1 2 0-16,0 0 1 15,-1-2-1-15,-3-1 0 0,-2-4 3 16,-4-2-6-16,-3-2 6 0,-1 1-5 16,-11 2 4-16,-6 5 12 0,-5-2-2 15,-2 1-5-15,-3-2-1 0,1-6 0 16,-3-2 0-16,1-3 0 15,-1-4-3-15,1-3-2 0,-1-3 4 16,2-2-6-16,0 0-1 0,4-6 4 16,3-1-4-16,4-2-64 0,4-1 12 15,6-1-14-15,3-2-49 0,4-6-37 16,8-3-197-16</inkml:trace>
  <inkml:trace contextRef="#ctx0" brushRef="#br0" timeOffset="55676.4976">12458 8236 879 0,'-2'0'0'16,"2"-4"306"-16,9 0-262 0,5-7-17 15,7-3 36-15,10 0-17 0,1-2-22 16,2 1-17-16,-3 1-1 15,-2 2-4-15,-3 2-4 0,-3 1 1 16,-5 6-32-16,-4 1-36 0,-2 4 2 16,-3 12-25-16,-3 2-65 0,-6 5-115 15,-1 3-439-15</inkml:trace>
  <inkml:trace contextRef="#ctx0" brushRef="#br0" timeOffset="56050.8983">12719 8486 866 0,'0'-1'0'16,"-4"1"177"-16,-1 0-144 16,-4 7-23-16,-2 9-2 0,-4 7 16 15,-4 7 22-15,4 7-4 0,2 1-19 16,-1-1 0-16,7 0-8 0,5-5-10 15,2-2-7-15,6-3 4 16,7-2 0-16,4-6-2 0,4-5 0 16,4-2 8-16,2-7-4 0,1-4 4 15,2-1 0-15,0-6-2 0,-2-3 1 16,-3-7 1-16,-5-2-3 0,-5-5 10 15,-6-7 3-15,-5-4 9 16,-4-8-11-16,0-3-7 0,-6-1-13 16,-4-3 8-16,-5 3-2 0,1 3-2 15,-5 10 0-15,-1 9-1 0,-5 10-9 16,-3 12-12-16,-6 4-17 0,0 12-12 15,2 7 22-15,3 4-11 0,7 3-50 16,7 3-27-16,7-2-128 16,6-2-165-16</inkml:trace>
  <inkml:trace contextRef="#ctx0" brushRef="#br0" timeOffset="56550.0992">13132 8129 719 0,'3'-16'0'0,"-1"7"281"16,-2 6-183-16,1 2 3 0,-1 1-63 15,0 15 4-15,1 11-84 0,-1 12 50 16,-4 14 19-16,0 2 0 0,-2 4-1 15,-2 2-9-15,0 1-6 0,1-4-8 16,-2-1 6-16,5-2-5 16,0-9-6-16,3-4 4 0,1-5 4 15,0-10-8-15,0-3 4 0,0-6-2 16,1-8 0-16,0-1-1 0,0-4-3 15,-1-4-11-15,2 0 13 0,1-1 0 16,7-14-11-16,6-6 9 0,9-10-2 16,4-8-21-16,4-5 16 15,0-2-5-15,0-3 6 0,-4 2 9 16,-3 7-1-16,-8 3 1 0,-7 11 2 15,-6 8 9-15,-3 8 17 0,-2 5 7 16,0 4-5-16,0 1-19 0,0 5-20 16,-6 13-41-16,0 6 47 15,-3 6 8-15,1 1-4 0,-1-2 0 16,-1 3 0-16,-1 0 3 0,1-4-3 15,3 1 0-15,5 0 8 0,1-4-11 16,2 2 5-16,8-1-2 0,6-4 0 16,1-4 0-16,7 4-1 15,4-6-64-15,4-2-15 0,6 0-41 16,-3-12-114-16,-2-2-78 0</inkml:trace>
  <inkml:trace contextRef="#ctx0" brushRef="#br0" timeOffset="57002.5">13682 8260 611 0,'0'-29'0'16,"0"13"174"-16,0 8-77 0,-3 8 0 16,-4 11-62-16,-5 17-33 15,-4 15 28-15,-1 11 28 0,3 6-11 16,3-1-14-16,2-1-12 0,5-6 0 15,1-4-6-15,0-5-6 0,1-9-4 16,-2-7 3-16,2-10-4 0,-1-5-1 16,2-9 1-16,1-1-2 0,0-1-2 15,0-1 0-15,0 0 0 16,0 0-5-16,1 0 5 0,6-8 0 15,5-5-7-15,7-7 12 0,3-5-6 16,1-3-18-16,1-1 0 0,1 2 9 16,-2 2 4-16,-1 5 10 0,-3 8-3 15,-4 5-2-15,-2 5 2 16,1 4 3-16,0 7-3 0,3 9 4 15,0 6-3-15,0 2-4 0,-3 2 4 16,-3 0-1-16,-4-5-1 0,-5-2 0 16,-2-2 4-16,-13-2-5 0,-9 2 2 15,-9 3 62-15,-7-2-47 16,-4 4 1-16,0-4-5 0,0-1-9 15,4 2-1-15,4-2-1 0,4-1-2 16,8 1-25-16,5-7-35 0,9 0-45 16,6-5-36-16,2-7-109 0,7 0-124 15</inkml:trace>
  <inkml:trace contextRef="#ctx0" brushRef="#br0" timeOffset="57501.7009">13998 8661 1036 0,'0'0'0'0,"-1"5"53"0,-2 15-48 16,0 9 59-16,1 14 0 0,-2 10-22 15,-1 5-13-15,-1 8-10 0,1 4 3 16,-1 0-13-16,1-1 3 15,2-4 1-15,-2-6-1 0,1-8 5 16,0-5 2-16,0-5-10 0,0-7-3 16,-1-3-3-16,2-5-1 0,-1-4-2 15,1-6 0-15,1-2 0 0,-2-8-34 16,1-4 23-16,-3-2 6 15,1-2 4-15,-6-9 2 0,2-8 8 16,0-7-10-16,4-8 2 0,4-6 1 16,1-11-2-16,1-10-5 0,10-8 5 15,3-6-11-15,7-5 3 0,5-2-8 16,2-1-27-16,3 2 13 15,0 5 13-15,0 9 5 0,-3 11 13 16,-6 12-2-16,-1 14-1 0,-5 8 3 16,0 11 2-16,-3 5-2 0,1 6 8 15,-1 0-7-15,-1 11-1 0,-2 7 1 16,-4 5-2-16,-3 7 0 15,-2 3 0-15,-5 0 9 0,-7 0-10 16,-6-2 2-16,-5-1 3 0,-7-2-3 16,-3-3 1-16,0-6-2 0,2-2 0 15,5-3-15-15,3 1-34 0,4-3-107 16,4-2-128-16,6-8-230 0</inkml:trace>
  <inkml:trace contextRef="#ctx0" brushRef="#br0" timeOffset="57813.7014">14379 8561 1090 0,'4'-7'0'0,"-4"0"99"0,0 6-44 15,0 1 2-15,-4 0-34 0,-1 3-24 16,-4 8-7-16,-3 0 8 15,0 4 0-15,1 0 12 0,4 2-15 16,2 0 3-16,5 1 0 0,0 0 0 16,2 3-6-16,5-2 6 0,5 3-9 15,1 1 9-15,2-2 0 0,-2 1-4 16,0-5 6-16,-4 3-1 0,-3-1-2 15,0 0 2-15,-3 0 0 0,-2 1-2 16,-1-1 2-16,-5 0 2 16,-3 0-4-16,-7-2 2 0,-4-1 4 15,-7-4-5-15,-3-2 9 0,-3 1-8 16,-5-1-2-16,1 0-12 0,3-4-39 15,-1 0-99-15,1-6-170 0</inkml:trace>
  <inkml:trace contextRef="#ctx0" brushRef="#br0" timeOffset="58749.703">11976 6706 576 0,'5'-6'0'15,"0"5"193"-15,-2 1-96 0,-2 0 11 16,-1 0-17-16,0 0-19 0,0 5-34 15,-3 4-3-15,-2 3 7 0,-1 3-9 16,-4 2-13-16,2-3-7 0,-3 3-7 16,-1 0-1-16,1-2-3 15,-2 2-2-15,2-2 0 0,2-4 4 16,4-1-4-16,3-5 0 0,2-5 3 15,-1 0-4-15,1 0 0 0,0 0 0 16,3 0-6-16,3-3 5 0,6-2-1 16,3-2-1-16,4-1 4 15,2-1 0-15,2 4-9 0,1 1 10 16,-2 3-2-16,-2 1 1 0,1 5 0 15,-4 6 1-15,1 1-1 0,-6 2 0 16,1 3 1-16,-5 0-1 0,0 4 0 16,-4 3 7-16,-2-2-9 15,-2 3 4-15,-4-1 13 0,-7-2-8 16,-3 2 10-16,-3-2-2 0,-5-1-2 15,0-1 3-15,-1-3-7 0,-2 0-10 16,2-4 2-16,2-5 5 0,-1 0-7 16,-1-5 2-16,4-2-2 0,-1-1-49 15,1 0-3-15,-2-5-19 16,3-2-52-16,0-2-28 0,2-4-119 15</inkml:trace>
  <inkml:trace contextRef="#ctx0" brushRef="#br0" timeOffset="58952.5034">12017 6598 897 0,'18'-19'0'0,"12"1"161"15,5-1-95-15,3-1-15 16,2 5-23-16,1 1-14 0,-3 5-7 15,-3 3-3-15,-8 3-2 0,-6 3-4 16,-6 5-40-16,-4 5-31 0,-9 8-72 16,-2 3-110-16,-10 5-89 0</inkml:trace>
  <inkml:trace contextRef="#ctx0" brushRef="#br0" timeOffset="59280.104">12355 6732 824 0,'-14'0'0'16,"1"0"259"-16,-2 10-193 0,2 14-32 16,1 7-13-16,3 6-10 0,5 7 1 15,4 2-4-15,0-3-5 0,4-1-1 16,4-6 0-16,0-7-1 15,5-5 6-15,2-7 0 0,2-5 15 16,4-5 4-16,4-7-3 0,5-2-6 16,6-12-2-16,5-5-10 0,1-5-6 15,-1-5 2-15,-5-3 0 0,-10-3-16 16,-9-1 9-16,-8-4 6 15,-10-2 0-15,-4-4-7 0,-10 1-3 16,-7 2-28-16,-9 3 27 0,0 10 3 16,-5 9-7-16,-1 11 7 0,-1 10-11 15,3 10-61-15,4 10-38 0,8 3-95 16,9-6-171-16</inkml:trace>
  <inkml:trace contextRef="#ctx0" brushRef="#br0" timeOffset="60262.9058">12956 6416 971 0,'6'0'0'0,"0"3"101"16,-3 13-88-16,2 16 34 0,-2 11-3 16,-3 12-1-16,0 13-16 0,-4 2-5 15,-2 4-6-15,-2-4-2 0,0-1-6 16,0-10 1-16,4-7 1 0,-2-12-6 15,3-10-4-15,1-7 0 16,1-9 16-16,0-4-12 0,1-4 1 16,0-3-2-16,0-1-6 0,0-1 4 15,0-1-3-15,6-3-34 0,7-8 43 16,5-7-7-16,6-4 0 0,4-8-5 15,2-4 3-15,0-8-8 16,0 2 14-16,-3-9-4 0,-1 5 0 16,-7 5-2-16,-4 6 2 0,-6 12 0 15,-5 8 2-15,-1 9 3 0,-3 4-3 16,-2 6-2-16,-4 12 0 0,-6 10-20 15,1 10 24-15,-2 1-1 0,1 0-3 16,0-1 0-16,2-4 3 16,3-4-5-16,3-4 4 0,3-4 0 15,1-1-3-15,1-3 1 0,8-3 0 16,1-1-6-16,3-1 7 0,2-2-2 15,4-1-26-15,0-2 2 0,-1-5 4 16,3-2-9-16,-1-1 0 16,1-4-3-16,1-9-7 0,-2-3 19 15,0-8 3-15,-2-4 5 0,1-3 15 16,-2-5-1-16,-1 5-2 0,-3 1 2 15,-3 6-3-15,-6 7 5 0,-1 6 53 16,-2 3-16-16,0 5-8 16,-1 3-16-16,0 3-10 0,-2 12-12 15,-4 11 5-15,2 11 21 0,-5 8 0 16,4 5 0-16,-1 1-4 0,-1 5 6 15,3 4 6-15,0 4-6 0,0 6-9 16,1-2 5-16,0-1-6 16,0-1-5-16,-2-5-2 0,2-3-4 15,-1-6-2-15,2-3 2 0,0-6 2 16,0-10-4-16,1-8-8 0,-1-8-2 15,1-10-2-15,-2-5 12 0,0-3 1 16,-4-10 0-16,-2-9 9 0,-1-8 1 16,0-7 3-16,1-8 1 15,6-6-9-15,3-9-6 0,2-8 2 16,13-7-2-16,3-6-5 0,5-3 6 15,4 1 0-15,1 0-21 0,0 1 13 16,0 5 5-16,-3 7-3 0,-3 9 5 16,-1 9 2-16,-4 14-2 15,-2 11 3-15,-3 11-3 0,2 7-2 16,1 7 2-16,1 2-3 0,1 12 1 15,-2 11 4-15,-1 5-2 0,-6 6-3 16,-6 0 4-16,-2 3 0 0,-10-3-1 16,-7-1 1-16,-3-2 7 15,-5-4-7-15,-6-3 0 0,-2-3 15 16,-1-3-15-16,1 1 0 0,5-1 3 15,2-1-4-15,1-2-45 0,3-2-21 16,3-2-37-16,2-4-16 16,7-6-76-16,4-3-216 0</inkml:trace>
  <inkml:trace contextRef="#ctx0" brushRef="#br0" timeOffset="60652.9065">13903 6849 931 0,'4'-4'0'0,"-3"3"167"15,-1 0-112-15,-1-1 10 0,-6 2-35 16,-4 4-23-16,-7 10-9 0,-5 5 0 16,-1 6 4-16,-3-1 5 0,2 2-10 15,7 0 6-15,2-5 0 16,8-2-4-16,4-6 2 0,4-3-2 15,0-2-5-15,8-1 10 0,3 0-2 16,6-1-4-16,2 1 4 0,3-2 1 16,1-1-4-16,2 0 0 0,0 1 1 15,-2-1 0-15,-2 4 0 16,-5 0 1-16,-3 1-1 0,-3 1 0 15,-1 0 8-15,-3-2-6 0,-1 1 3 16,-1-2-4-16,-3 0 0 0,-1 0 1 16,-1 1-1-16,-11 2 1 0,-6 4 3 15,-9 1-1-15,-7 3-2 16,-3 2 1-16,0 4-1 0,-2-2-4 15,5 4-20-15,1-2-30 0,3-4-73 16,3-3-57-16,6-7-178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9-11T08:23:15.1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719 12948 0,'25'0'0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100.44995" units="1/cm"/>
          <inkml:channelProperty channel="Y" name="resolution" value="1936.126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7-09-11T08:24:58.5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4966 5141 584 0,'2'-20'0'16,"-1"3"191"-16,-1-3-112 0,-3 0-17 15,-3 1-22-15,-5-2 2 0,3 4-3 16,-1 1-11-16,-1-1-10 16,0 2-9-16,-1-2-7 0,-4-2 1 15,0 2-2-15,0-2 1 0,-3-1 7 16,0-1 1-16,-3 1-8 0,-3 0 1 15,-2 3-3-15,0 3 0 0,-3 2 0 16,0 4 4-16,-2 4-8 16,-2 2 4-16,-1 2 1 0,-2 0-2 15,1 0-2-15,1 4 3 0,-1 1 0 16,2 3 0-16,1 1 1 0,0-1-3 15,3 4 4-15,-2 0-4 0,4 5 4 16,-2 0-3-16,-1 4 0 0,3 1 1 16,-1 2 0-16,3 2 4 15,-2 2-4-15,2 3 0 0,-1 1 1 16,3 1-3-16,0-1 4 0,3 2 1 15,1 0-3-15,0-1-2 0,4 4 1 16,-1 1-3-16,2 0 7 0,2 3-1 16,1-3-4-16,2 0 1 15,2-1 1-15,2 1 0 0,1 1-4 16,3 2 8-16,1-2-8 0,-2 0 7 15,2 2 5-15,0-4-1 0,0 1-3 16,1-1 1-16,1-2-9 0,3 0 7 16,-3-1-2-16,3-1-2 15,0-3 2-15,-1-1 1 0,3-1-4 16,-1-2 3-16,1 1 3 0,3-2-8 15,-3-1 8-15,4 0-7 0,-1-3 0 16,0 0 6-16,0-3-3 0,0 0 0 16,-1-1 0-16,0-3 1 0,2 2-2 15,1-3 2-15,0 1-1 16,1-2 0-16,1-4-1 0,0 1-2 15,7 2-2-15,0-3 7 0,6 5-1 16,1-4-2-16,0-4 2 0,1 2 1 16,1-2-2-16,-1 0 0 0,-1 3 3 15,-3-1-4-15,0 0 2 16,-2-1 0-16,1 0-2 0,0 0 2 15,1 0 2-15,2-3-4 0,0-2 2 16,0 0 1-16,-2-1-3 0,0 0 2 16,-1-1 2-16,0-2-8 0,0-3 10 15,-2 0-6-15,1-1 0 16,1-1 2-16,-2 0-1 0,3-3 0 15,0-1 0-15,3-3 3 0,-1-3-5 16,1 0 4-16,-4-1 3 0,0 0-3 16,0-2 15-16,0-1-5 0,0-2-7 15,-1-3 6-15,3-4-5 16,-1-3 0-16,-1 0 8 0,1-2-2 15,-5-1 3-15,-2-3 9 0,-3 0-4 16,-3 1-3-16,-1-3 0 0,-2 5-8 16,0 2-6-16,-1 0 4 0,2 4-6 15,-1-1-2-15,0-2 0 16,1 3 3-16,-3-3-4 0,-1 3 4 15,-1 0-1-15,-3 1-1 0,-2 1 0 16,-2 2 46-16,-4-3-23 0,-3-2-5 16,-2 0-9-16,-3-2-3 0,0 1-2 15,-1 3-2-15,-2-4-3 16,-1 1 2-16,-2-3 0 0,-3 1-1 15,-2-1-3-15,-3 0 1 0,4 0-4 16,1 4 10-16,3 3-8 0,4 1-15 16,2 5 0-16,5 1-15 0,0 3-35 15,3 5-18-15,3 4-20 0,-2 5-94 16,-5-2-307-16</inkml:trace>
  <inkml:trace contextRef="#ctx0" brushRef="#br0" timeOffset="9859.2173">5138 11348 381 0,'0'2'0'15,"2"-1"101"-15,-1 1-24 0,-1-2-10 16,0 0 2-16,0 0 20 16,0 0-22-16,0 0-19 0,0 0-3 15,-3-2-3-15,-1-2-26 0,0 1-13 16,-1-1 6-16,2-1-6 0,-4 0-1 15,1 0 4-15,0-2-2 0,-2 3-4 16,0-4 0-16,-1 0 26 0,-1 2-12 16,-1-2 3-16,-2 0-1 15,-2 4-4-15,-2-1-3 0,-1-2-5 16,-3 4 3-16,-2-1-6 0,-1-1 4 15,0 3-3-15,-1-2 2 0,-2-2-5 16,2 1 0-16,0-1 2 16,0-2 4-16,-1 0-4 0,1-1 9 15,0-1 0-15,-3 5 2 0,-1 0-6 16,-2 0-5-16,-1 5-2 0,2-1 2 15,1 0 4-15,0 1-7 0,1 0 4 16,1 0 6-16,0 0-7 16,-1 0 13-16,2 2-11 0,-3 0 1 15,2-1 3-15,-2 1-4 0,0 0-2 16,0 2 4-16,0 0-4 0,1-1-2 15,2 1 1-15,-1-4 2 0,2 4-2 16,-3 1 0-16,-3 0 0 0,-3 3 0 16,-2-1 0-16,-2 0 3 0,-1 3-6 15,0 2 6-15,0-2-2 16,-1 4-1-16,2 1 0 0,1 2-2 15,0 0 1-15,3-1 2 0,1 0 5 16,1 0-8-16,0 1 0 0,2 0 2 16,3-2 0-16,0-1 1 15,6-2 0-15,2 1-2 0,3 1-2 16,1-2 3-16,3 2 0 0,-2 0 2 15,2 0-4-15,2 2-5 0,1 0 9 16,1 1-3-16,1 0-4 0,0 0 9 16,-1 1-3-16,2-1-2 15,0 0 2-15,0 0 1 0,0 1-3 16,0 2 1-16,1-3-1 0,1 3-5 15,1 0 9-15,0-1-5 0,2 2-3 16,1-1 7-16,-3-2 2 0,3 1-8 16,0-1 8-16,1-1-8 0,1 1 4 15,-1 0 0-15,2-1 2 16,0 4-3-16,1-1 1 0,1-3 0 15,0 0 0-15,2-1-1 0,-1 0 0 16,5-2-3-16,0-1 2 0,3-1-1 16,2-1 1-16,3-3 4 0,1 1-3 15,-2-1 1-15,3-1 0 16,-2 1 3-16,-1-1-4 0,0 3 2 15,-4-1 2-15,-1-2-4 0,0 3 2 16,1-4 0-16,-1 0-2 0,1 0 2 16,2-2-1-16,0-2-2 0,4 0 3 15,0 0 2-15,2-1-6 16,2 1 6-16,-1-2-4 0,1 0 1 15,2 3 0-15,-3 0 8 0,1 3-10 16,-1 0 4-16,1 0-1 0,1 1-2 16,1 0 2-16,-2-1 0 0,1-1-1 15,-2 0 0-15,1-3 2 16,2 0-2-16,0 1 0 0,2-1 4 15,1 0-5-15,0 1 2 0,1-1 9 16,1 3-8-16,-1-3 3 0,2 0-2 16,-3 0 0-16,0-2 1 0,1 0-1 15,-1 0-2-15,-1 1 2 16,0-2 0-16,-1-1-4 0,0 1 2 15,0 0 5-15,-1-1 2 0,1 2 0 16,-2-2-8-16,0 2 0 0,0 0-1 16,-1-3 2-16,-3 0-1 0,1-3 0 15,0 1 1-15,-1 0 0 16,4 0 0-16,2 0-1 0,1 0 0 15,0-2 0-15,-2 1 7 0,1 0-11 16,-1-1 8-16,1 1-5 0,-2 2 0 16,-1-3 2-16,-1 0 4 0,-3 0-9 15,-2 1 5-15,-2-2 3 0,0 2-8 16,1-2 6-16,1-2-1 15,2 1-1-15,-2-3 0 0,2 0 1 16,-3 0-1-16,0-3 0 0,-3 3 2 16,-1 0-4-16,-1 0 3 0,-2 1 4 15,0-2-8-15,-2 0 3 0,-2 2 0 16,1 0 2-16,-4 0-2 15,2-2 7-15,1 0-7 0,-2-1 0 16,3-1 7-16,2-2-3 0,1-3 3 16,1-2-7-16,-1-2 0 0,0 0 0 15,-2-1 1-15,-1 3-2 0,-5 1 1 16,-1 2 1-16,-1 1 2 15,-4 0 11-15,-4-3-2 0,-2 0 4 16,-1 2 7-16,-1-3-8 0,1 3-5 16,0 0 1-16,2-5-5 0,0 4-9 15,0-5 6-15,0 0 1 0,0 1-6 16,0 1 4-16,-1-1-3 0,0 4-2 15,-4 1 3-15,0 1 0 16,-2 3-7-16,-2-4 10 0,-1 3-5 16,0 2-6-16,-1-3 1 0,3 5-3 15,-1-1-7-15,2 2 2 0,0 1-16 16,-2 3-39-16,0 2 1 0,-2-2-15 15,1 4-64-15,-4-1-52 16,2 1-78-16</inkml:trace>
  <inkml:trace contextRef="#ctx0" brushRef="#br0" timeOffset="38703.6679">2356 8192 474 0,'-11'-10'0'15,"-3"5"103"-15,-2 0-60 16,-1 3-2-16,-4-1-13 0,1 1-1 15,-1 2-1-15,0 0 3 0,1 0-5 16,2 2 6-16,2-2 11 0,2 0 7 16,1 0-4-16,4-4 0 0,0 2-17 15,5 1-7-15,0-1-7 16,4 1 2-16,0 0-7 0,4-1-16 15,3 1-13-15,10-2 30 0,2-1 9 16,7-1-1-16,1 0-11 0,2 2-3 16,2 1 12-16,2-1-2 0,3 0-7 15,1 0 3-15,3-2-8 16,6-2 3-16,2-3 1 0,6-1-3 15,0-4-2-15,2-1 0 0,-1-1 4 16,-3-1-4-16,-2 1-2 0,-5 0 2 16,-5 2 2-16,-5 2 0 0,-10 1-4 15,-7 5-3-15,-5 2 4 16,-6 3-2-16,-4 2-13 0,-2 0-12 15,-1 0-1-15,0 1-8 0,-3 6-4 16,-3 3-11-16,-6 3-36 0,-3 3-37 16,-3 0 8-16,-4-1-66 0,-3-1 3 15</inkml:trace>
  <inkml:trace contextRef="#ctx0" brushRef="#br0" timeOffset="39062.4686">2067 8487 636 0,'-6'2'0'0,"6"-1"131"16,0-1-65-16,0 0-7 0,4 0-25 15,5 0-19-15,9-4 47 16,9-1-15-16,7-5-9 0,7-1-16 15,5-2-10-15,8-3-3 0,3-1 0 16,5-2-2-16,2-2 8 0,-2 0-1 16,0 3-9-16,-4-4 3 0,-2 3-5 15,-3 2 7-15,-6 1-6 16,-4 2 4-16,-9 5-7 0,-8-1-1 15,-8 6 0-15,-8 1 4 0,-4 0-6 16,-5 3-5-16,-1 0-2 0,0 0-16 16,0 0 4-16,0 3-9 0,-3 4-2 15,-3 5-12-15,-2 2-22 0,-2 2-39 16,-2 3-37-16,-3 0-9 15,0-6-203-15</inkml:trace>
  <inkml:trace contextRef="#ctx0" brushRef="#br0" timeOffset="44803.2786">7459 13619 689 0,'-5'-7'0'0,"1"0"168"16,2 3-99-16,0 1-26 0,2 0-16 15,0 1 7-15,0 1 19 0,0-2-8 16,2 1-22-16,7-1-17 15,7-1-2-15,7 3-1 0,8 0 0 16,5 1 0-16,7 2-3 0,6 5 0 16,7 3 0-16,8 0 3 0,8-3-4 15,6-1 2-15,8-4 16 0,5-2 3 16,4-1 6-16,6-6 2 15,2 0-2-15,-1-3-4 0,-2 0-6 16,-5-1-9-16,-6 3-4 0,-6-2 2 16,-4 1-10-16,-7-1 10 0,-5 0-3 15,-6 3-2-15,-6 2 0 0,-8 2 1 16,-8 2-1-16,-5 1-21 15,-9 0-9-15,-5 1-14 0,-7 2 10 16,-5 2-14-16,-4 0-42 0,-4 2 3 16,-4 5-21-16,-7 0-37 0,-11 3 31 15,-5 2-92-15</inkml:trace>
  <inkml:trace contextRef="#ctx0" brushRef="#br0" timeOffset="45286.8795">7513 13914 457 0,'-29'0'0'0,"5"0"165"16,8 0-104-16,4 0 10 0,3 0-7 16,4 0-2-16,2 0 14 0,3-2-14 15,3 2-36-15,9-3-10 0,8-2 36 16,8 1-3-16,8 1-9 0,7 1-22 15,4 1-6-15,5 0-4 16,6 1 5-16,1-2 4 0,7 0 5 16,5-2 3-16,4-1-4 0,6 0-2 15,2-2 1-15,3 3-11 0,4-1-2 16,2 0 7-16,2 1 1 0,1-2-8 15,-2-1 1-15,-2 4-8 0,-2-4 0 16,-7 0 0-16,-6 0 5 16,-6-1-7-16,-4 1 4 0,-9 2 1 15,-7-2-5-15,-9 2 3 0,-9 3-1 16,-9-1 0-16,-11 1 0 0,-5 2 0 15,-5-2 0-15,-2 2-52 0,0 0 20 16,0 0-15-16,0 0-12 16,-4 8-12-16,-6 3 22 0,-6 3 9 15,-2 3-42-15,-6-2-71 0,-2-4-61 16,0-5-227-16</inkml:trace>
  <inkml:trace contextRef="#ctx0" brushRef="#br0" timeOffset="62275.3093">7004 12808 450 0,'5'-7'0'0,"0"-1"240"0,-2 2-139 16,-1 2 4-16,-1 0-37 16,-1 1-8-16,0-1-7 0,0 2-19 15,-3 0-9-15,2 0-6 0,0 2-7 16,-2 0-11-16,3 0-2 0,-1 1-2 15,-3 4 3-15,-2 0-2 0,-1 5 3 16,-3 0 6-16,-2 2-7 16,-2 2 0-16,-1 1 1 0,0 2-1 15,-2 3 0-15,0 1 5 0,-1 3-5 16,-2 3-2-16,-1 1 6 0,0 2-8 15,-3 0 8-15,1 3-4 0,-2 3 0 16,-2 0-1-16,2 3 10 16,-2 2 6-16,3 1 1 0,2 3-3 15,1 1-1-15,2 1 1 0,2 0-4 16,-1-1 3-16,1 2 1 0,0-1-3 15,2-2-7-15,-1 1 5 0,-2-1-2 16,2-2 1-16,1 3-1 16,2-1-2-16,2-1-6 0,1-2 4 15,5 0 3-15,3-5-8 0,2-1 4 16,0-1 2-16,0-4-6 0,0 3 6 15,4 0-5-15,-2-3-1 0,2 3 6 16,1-1-2-16,3-1-4 16,1 1 6-16,1 2 1 0,3-1-5 15,1-1-1-15,2-1 5 0,2-5-6 16,-3-3 6-16,2 2-3 0,0-6 0 15,0 1 0-15,-1-3 2 0,0 0-3 16,2-3-1-16,1 0 3 16,1 0-2-16,1-4 2 0,2 2 3 15,-1-1-8-15,-1 0 6 0,1 2-2 16,-4 1 0-16,-3-1 0 0,0 0 0 15,-2-2-3-15,-2 0 6 0,1-1-3 16,-2-1 0-16,-2-3 0 16,2 1 1-16,-5-1-2 0,-1-5 1 15,-1 2-1-15,0-3-2 0,-2 1 5 16,1-2 2-16,-2 0-8 0,0 0 8 15,0-2-2-15,0-4-2 0,0-2 5 16,0-1-3-16,0 1-3 16,0-4 2-16,0 2 3 0,0-1-8 15,0-2 7-15,-3 1-2 0,2-3-2 16,-2 0 2-16,-2-2 4 0,1-1-9 15,-1 0 6-15,1 4-2 0,1 0 0 16,0 4 0-16,1 2 6 0,2 3 2 16,-2 5 4-16,2-1-2 15,0 1-10-15,0-1 0 0,0 1 0 16,0 0-10-16,0 4 4 0,0 7 8 15,4 0-4-15,-1 3 4 0,3 0 2 16,3 2-6-16,2-2 4 0,1 1-6 16,-2-3 0-16,0 2 8 15,0-3-5-15,-2-2-1 0,0 0 3 16,-2-2 1-16,-1 0-4 0,-2 0-5 15,-1 0 7-15,0 0-19 0,1-3 11 16,-2 0-3-16,-1 0 1 0,0 0 10 16,-4 1 0-16,-3 3 1 15,-5-2 3-15,-1 2 1 0,-2 0-7 16,-2 0 4-16,1 2 17 0,4 0-19 15,-3 0 0-15,2 2 5 0,1-1-6 16,1 0 2-16,-2-1 0 0,1 1-2 16,1-3 2-16,-1 1 0 0,2-1-2 15,2-1 2-15,2-1-4 16,2-1-53-16,2-2-26 0,1 0-54 15,1-3-222-15,0 0-267 0</inkml:trace>
  <inkml:trace contextRef="#ctx0" brushRef="#br0" timeOffset="64490.5132">7253 14757 724 0,'-1'-2'0'0,"1"1"204"16,0 1-178-16,2-3-15 0,3-1-1 16,2-4 37-16,5 2 8 0,0-1-9 15,-1 1-11-15,3 3-16 16,-2 1-4-16,0 0 9 0,1 2-7 15,2 9-7-15,-2 3 2 0,2 5-10 16,-2 4 3-16,-2 2 0 0,1 3-2 16,-5-3 0-16,-2 3 0 0,-3-2-2 15,-2 1-2-15,-4 1 2 16,-5 0 6-16,-8 2-7 0,-3 1 0 15,-3 0 14-15,-2 2-15 0,0-3 2 16,0-3 9-16,5 0-15 0,4-5 9 16,4-5-3-16,7-3-2 0,1-4-2 15,3-1 4-15,1-2-2 16,1-1-9-16,5 1 3 0,2-2 2 15,4-3 10-15,6 0 21 0,3 0-11 16,4-6 8-16,4-1-13 0,-1 1 5 16,3-2 3-16,-1 2-12 0,-5 1-5 15,-7-1 1-15,-3 5-1 0,-10 0-2 16,-2 1 1-16,-3 0-1 15,0 0-55-15,0 0 12 0,0 0-22 16,0 0-31-16,-3 2-2 0,0 1-6 16,-1-3-174-16,-1 0-134 0</inkml:trace>
  <inkml:trace contextRef="#ctx0" brushRef="#br0" timeOffset="65098.9143">7732 14626 823 0,'5'-12'0'16,"-3"5"271"-16,0 7-206 15,-2-3-2-15,0 6-34 0,-3 10-20 16,-5 12 3-16,-3 10 29 0,-4 7-10 16,2-2-11-16,0-2-6 0,2-5-3 15,0-5-4-15,1-2 3 0,3-6-9 16,3-5-2-16,1-1 2 15,1 0 6-15,2-3-12 0,2-1 3 16,5-2 1-16,3-1-27 0,6-3 16 16,1-3 3-16,6-1-2 0,2 0 10 15,-1-5-9-15,2-4-2 0,-2-2 7 16,-1 0 8-16,-3 0-6 15,-5 0 6-15,-5 5-1 0,-4 0-2 16,-1 0-2-16,-3-1 7 0,0 0-5 16,-1-2 0-16,1 1 17 0,-2-4-11 15,0-2 0-15,2 1-1 0,0 0-4 16,0-4 4-16,2 4-4 0,-3 2-1 15,0 3 0-15,-1 5 13 16,0 1 1-16,0 2-7 0,0 0-2 16,1 0-9-16,-1 5 4 0,-1 9 0 15,-4 6-7-15,-2 4 9 0,-1 3 20 16,-2 2-23-16,2-1 2 0,-2 0 22 15,2 1-13-15,0-3 2 16,1-1-3-16,2 1-2 0,0-2 3 16,2-2-6-16,1-1-8 0,1-2 7 15,0-3-3-15,1-2 0 0,0-2 0 16,-1-5-1-16,-1 1-51 0,0-2-11 15,-3 2-18-15,-1-2-65 16,-2-2-98-16,0-4-393 0</inkml:trace>
  <inkml:trace contextRef="#ctx0" brushRef="#br0" timeOffset="66690.1171">8416 14747 501 0,'3'-3'0'0,"-2"-2"190"15,0 5-93-15,-1 0-14 16,1 0-38-16,-1 2-25 0,0 8-8 15,-5 8 26-15,-5 8 5 0,-3 5-7 16,-4 2-13-16,-2 1-2 0,-2 1 8 16,-2-1-10-16,3-3-7 0,1-2-7 15,1-2 5-15,3-5-7 0,0 0-6 16,3-3 6-16,4-2-1 0,1-3-17 15,1-2-10-15,2 1-15 16,1-6-23-16,-1 1 15 0,4-4-25 16,0-1-69-16,0-1 28 0,0-2-32 15,0-2-52-15</inkml:trace>
  <inkml:trace contextRef="#ctx0" brushRef="#br0" timeOffset="66970.9175">8238 14809 773 0,'0'0'0'0,"0"0"155"15,1 0-100-15,3 7 18 0,2 6 44 16,2 7-46-16,2 7-18 0,-1 6-12 15,0 2-6-15,0-2-16 0,0 1-8 16,-2-4-1-16,2 0-6 16,0 0-4-16,0-2 0 0,0-2 7 15,1 0-9-15,0-5-5 0,0-2-14 16,1-7-5-16,-2-1 8 0,-1-3-21 15,1-1-45-15,-3-3-29 16,-3-1-71-16,-3-3-310 0</inkml:trace>
  <inkml:trace contextRef="#ctx0" brushRef="#br0" timeOffset="67938.1193">9028 14654 591 0,'2'-9'0'0,"1"7"257"16,-1-2-134-16,-2 2-35 0,0 2-6 16,0 0-19-16,0 0-9 15,-3 2-2-15,-7 12-20 0,-6 12-11 16,-7 15-3-16,-1 10 12 0,-2 3-6 15,4 1-11-15,4-2-11 0,-1-4 4 16,4-4-4-16,4-9-1 0,4-6 1 16,3-4-2-16,4-5 0 15,1-2-5-15,8-3-7 0,7-4-3 16,1-5 9-16,6-5-7 0,2-1 5 15,0-1 5-15,1-7-3 0,-4-4-2 16,-2 0 10-16,-3-3-2 0,-3-3 0 16,-3-2 0-16,-4-2 8 0,-2-1-12 15,-5 1 7-15,-1-2 0 16,-8 4-3-16,-7 3 0 0,2 5 6 15,-6 8-11-15,-1 0 9 0,0 3-5 16,3 0-4-16,2 4-11 0,5 1-38 16,4 0-46-16,4 2-13 0,3 0-68 15,0-2-207-15</inkml:trace>
  <inkml:trace contextRef="#ctx0" brushRef="#br0" timeOffset="68406.1201">9309 14549 728 0,'4'-12'0'16,"-3"7"325"-16,-1 2-216 0,1 3-4 15,-1 0-43-15,-1 12-47 16,-9 15-16-16,-4 12 2 0,-5 8 36 15,-1 3-31-15,1 0-2 0,1-4-1 16,2-5-3-16,1-9 0 0,6-7 2 16,4-7-10-16,2-4-6 0,3-3-16 15,4-2-18-15,5-2 2 16,5-5 11-16,4 0 3 0,3-2 8 15,1-4-15-15,3-2-11 0,-3-1 22 16,1 0 12-16,-4-3 12 0,-3-1 4 16,-5-1 0-16,-2 2 1 0,-5 0-1 15,-2 1 33-15,1 1-5 0,-3-4-3 16,0 3-8-16,0 0-2 15,-1-1-4-15,1 4-4 0,0 2 2 16,0 3 0-16,-2 0-2 0,2 1-1 16,0 0 11-16,-1 4-3 0,-1 13-17 15,-5 8 6-15,-1 4 40 0,0 5-24 16,1-3-6-16,-1-2-2 15,3 0-9-15,-1-2 5 0,1-4-9 16,2-3 0-16,0-2 3 0,2-2-2 16,0 0-70-16,-1-3 25 0,1-4-31 15,0 2-54-15,1-5-82 0,0-3-84 16</inkml:trace>
  <inkml:trace contextRef="#ctx0" brushRef="#br0" timeOffset="69357.7217">9644 14591 784 0,'0'0'0'0,"1"0"213"15,-1 0-157-15,0 16-22 0,0 10 37 16,-1 14 6-16,-5 7-30 0,-1 6-20 15,-2-1 0-15,1-2-12 16,-3-5 1-16,-1-6-3 0,1-5-10 16,-2-5-6-16,1-5 6 0,2-4 3 15,2-3-9-15,3-5-3 0,4-2-21 16,-2-2-24-16,3-2 3 15,0-2 6-15,7-3-25 0,1-1 22 16,5-4 8-16,2-7 0 0,4-4-6 16,0-4-14-16,5-2-40 0,1-5 50 15,2-2 18-15,1-2 31 0,-3 0-1 16,-4 3 7-16,-1 5 57 0,-6 4 8 15,-3 6-16-15,-4 3-2 16,-4 1-2-16,0 5-11 0,-3 1 4 16,0-1-12-16,-6 3-9 0,-4 5-9 15,-4 11-12-15,-4 6-3 0,-1 6-2 16,-1-5 2-16,5 2 2 0,2-1-2 15,2-5 3-15,3 1-7 0,4-1 3 16,0-5 0-16,3 1-2 16,1-1-2-16,4 1 7 0,3-3-4 15,5 1-2-15,2-4 5 0,3-2-4 16,1-2-20-16,1-2-6 0,2-2 7 15,0-1-56-15,2 0 62 0,-3-8-53 16,-1-6 26-16,-2-5-3 16,-2-3-10-16,-2-6 37 0,-2-4 22 15,-1-3-4-15,0-5 0 0,-2-2 31 16,3-2 7-16,-1 3-3 0,-1 1-2 15,1 4 4-15,-3 9 2 0,-3 5-4 16,-1 10 8-16,0 6-2 16,-3 6-14-16,1 2-16 0,-1 12-10 15,-2 13 2-15,-5 12 41 0,-2 9-11 16,-1 0-19-16,0 2-1 0,1-5-7 15,0-7 8-15,-1-4-11 0,2-6-4 16,-2-8 2-16,3-2 7 16,1-5-10-16,1-5 4 0,3-1 2 15,-1-3-6-15,3-2-6 0,0 0-5 16,-1-2-25-16,1 0 9 0,0 0 0 15,1-7-4-15,6-4 11 0,3-4-5 16,6-5-13-16,-1-2 16 16,6-2 0-16,-1-3-2 0,5-2 22 15,-1 4 0-15,-1 6-2 0,-5 3 8 16,0 11-1-16,-5 3 8 0,-5 2 11 15,0 6 3-15,-2 9-2 0,-1 4 15 16,-2 4-4-16,-2 3-9 16,-1-1-5-16,1 1-9 0,-4-3 13 15,-4-5-10-15,-1-1 2 0,-1-2 3 16,-5-1 6-16,-3-2-2 0,0-2-9 15,-6-2-2-15,0-1-4 0,0-3-4 16,-2-2 1-16,3-2-3 16,2 0 0-16,4 0-57 0,5-4-10 15,3-1-76-15,2-3-52 0,4-1-199 16</inkml:trace>
  <inkml:trace contextRef="#ctx0" brushRef="#br0" timeOffset="70122.1232">10398 14945 706 0,'-5'-7'0'16,"0"2"300"-16,0 2-187 0,-2 3-40 16,2 3-30-16,-3 12-33 15,-2 11-2-15,-1 11 13 0,1 7 13 16,0 6 2-16,1 3-8 0,0 2-9 15,2-1-5-15,-2-1-10 0,1-2-3 16,1-3 6-16,1-6-6 0,1-5-2 16,0-5 2-16,1-3-1 0,0-4-10 15,0-4-6-15,2-3-5 16,-1-5-9-16,1-4 9 0,1-3-1 15,-1-3-2-15,2-2 17 0,-2-1 7 16,0-3 0-16,-2-7 4 0,1-7-4 16,1-6 0-16,2-5-2 0,2-8 2 15,6-2 0-15,2-7-18 16,7-3-4-16,1-4-3 0,2-3 18 15,3 0 1-15,-2-2 3 0,0 3 5 16,0-1-2-16,-4 5 0 0,1 0 0 16,-1 7 11-16,0 4-2 0,-2 6 5 15,3 8-7-15,-1 8-8 16,0 7 2-16,-1 6 2 0,-2 4-5 15,-1 4 3-15,-2 10 1 0,-4 3-1 16,-1 6 1-16,-3 2 1 0,-3 2 2 16,-2 0 5-16,-5-3-10 0,-2-2 0 15,-2-5 6-15,-4 0-4 0,1-2 0 16,-3-1 0-16,0 1-3 15,0-1-11-15,0-2-4 0,2-1-13 16,-1-1-29-16,2-1-21 0,0-2-1 16,2-3-87-16,1-3-17 0,2-1-114 15</inkml:trace>
  <inkml:trace contextRef="#ctx0" brushRef="#br0" timeOffset="70527.7238">10909 14701 895 0,'12'-8'0'16,"-4"2"183"-16,-3 2-124 0,-4 4 10 15,-1 0-21-15,-8 7-16 0,-8 8-23 16,-8 9 6-16,-4 1 0 15,-2-1-7-15,5-5 2 0,7-2-2 16,4-2-4-16,6-6 1 0,6-2-5 16,2 2 0-16,0-1-6 0,2 2 5 15,5 2-2-15,4 0 4 0,4 0-2 16,0 0-15-16,2-2 17 15,0 4-2-15,-1-3-7 0,1-1 10 16,-3 1-1-16,-3-1-2 0,-1 0 1 16,-2 2 3-16,-3 2-6 0,-1 2 2 15,-4 0 1-15,-2 2 1 0,-4-2-1 16,-4 1 7-16,-6-2-12 15,-2-3 10-15,-5-3-3 0,-3-2-2 16,-1-2 0-16,-3-3 5 0,-1 4-6 16,2-5-15-16,5 3-30 0,-1 0-71 15,6-4-57-15,1 2-224 0</inkml:trace>
  <inkml:trace contextRef="#ctx0" brushRef="#br0" timeOffset="78031.3371">7422 16126 681 0,'-2'0'0'0,"0"0"317"16,-1 0-223-16,3 1-25 15,0-1-12-15,0 0-27 0,0 0-17 16,0 1-18-16,0 2-6 0,7-1 12 16,3 2 4-16,2 0 13 0,4-2 1 15,7-2-1-15,2 0 4 0,2 0-10 16,4-3-6-16,0-1-2 15,0-1-1-15,-2 2-5 0,1-1 4 16,-3 1 0-16,-2 1-3 0,-3-1-3 16,-3 0-10-16,-4 0-18 0,-4 0 4 15,-3 2-12-15,-4 1-20 0,-4 0-11 16,0 0 7-16,-2 0-19 15,-6 0-136-15,-3 0-174 0</inkml:trace>
  <inkml:trace contextRef="#ctx0" brushRef="#br0" timeOffset="78358.9375">7470 16254 501 0,'-1'2'0'0,"-1"-2"235"15,2 0-76-15,0 0-63 16,-1 0-29-16,1 0-13 0,0 0-23 16,0 1-21-16,0 1-14 0,2 2 8 15,1-1 22-15,2 0-14 0,4 0 15 16,5-1 7-16,4-1 10 0,5-1-7 15,6 0-16-15,1-2-9 16,3-1-1-16,-2 1-1 0,0-2-4 16,-4 2-2-16,-5-1-2 0,-1 0-4 15,-7 1 2-15,-2 0 0 0,-4 0-32 16,-2 2 4-16,-2 0-19 0,-1 0-34 15,-3 0 3-15,2 0-45 0,-2 0-141 16,0-1-92-16</inkml:trace>
  <inkml:trace contextRef="#ctx0" brushRef="#br0" timeOffset="80683.3417">11231 14215 681 0,'0'-3'0'0,"0"3"123"16,0 0-74-16,0 0-11 0,0 0-27 15,0 0-9-15,3 0 5 0,-1 3 20 16,3 3 16-16,1 2-2 0,0 2 11 15,2 5 5-15,2 6-17 0,-2 3-15 16,3 6-7-16,-1 3-9 16,-1 1 0-16,0 3 1 0,1 1 1 15,-3 5 6-15,-3 1 4 0,-2 5 1 16,-3 1 4-16,-5 4-6 0,-4 3 0 15,-3 1-10-15,-1 3 3 0,0-4-10 16,2-3-1-16,-1-4 4 16,0-3-4-16,-4-5-4 0,3-3-10 15,-2-3-11-15,-3-4 0 0,-2-1 5 16,0-5-12-16,-5 1-24 0,-2-4 2 15,-1 0-40-15,-3-3-85 0,0-5-143 16</inkml:trace>
  <inkml:trace contextRef="#ctx0" brushRef="#br0" timeOffset="81400.9429">7321 14320 632 0,'0'-2'0'0,"0"0"288"16,0 0-175-16,-1 2-14 0,-4-1-34 16,-5 1-42-16,-2 1-9 0,-4 8 2 15,-7 10-4-15,0 3 2 0,-5 15 2 16,-2 11-1-16,0 11-4 15,-1 15-11-15,3 2 0 0,1 5 18 16,6-3-15-16,6-7 4 0,5-7-4 16,7-8 0-16,3-12 0 0,3-4 0 15,6-6-2-15,6-2 3 0,2-6-4 16,4-1 0-16,3-5-7 15,1-2-24-15,2-4-46 0,2-5-27 16,4-2-84-16,0-4-347 0</inkml:trace>
  <inkml:trace contextRef="#ctx0" brushRef="#br0" timeOffset="82134.1442">11487 14943 555 0,'-10'-1'0'15,"6"-3"279"-15,0 3-158 0,3 0-35 16,-1-2-11-16,2 3-38 0,0 0-27 15,4-4-6-15,6-2 3 0,6-2 15 16,4 0 8-16,2 1-11 16,2 2-6-16,0 0-1 0,2-1-1 15,-3 4 0-15,0-1-1 0,-2 2-6 16,-3 1-5-16,1 0 2 0,0 0 2 15,4 0-4-15,-1 0-4 0,5 0-18 16,-3 0-23-16,-3 0-2 16,-2 0-10-16,-6-3-34 0,-4-2-33 15,-5 3-110-15,-7-3-168 0</inkml:trace>
  <inkml:trace contextRef="#ctx0" brushRef="#br0" timeOffset="82414.9447">11740 14712 707 0,'0'-1'0'0,"2"-2"283"0,-2 3-220 16,0 0-26-16,0 5-26 0,0 8-8 15,-4 8 48-15,-1 11-1 0,-3 3-23 16,-1 2-9-16,0-1-11 16,-1-5-2-16,1 1-7 0,3-6 4 15,3-2 1-15,0-5-5 0,3-4-4 16,0 0-13-16,0-5-16 0,0-1 0 15,1-3-33-15,3-2-68 0,0-4-119 16,1 0-129-16</inkml:trace>
  <inkml:trace contextRef="#ctx0" brushRef="#br0" timeOffset="82820.5454">12100 14786 726 0,'0'-6'0'0,"-2"2"308"16,-1 2-204-16,0 2-47 16,-2 1-24-16,-5 12-25 0,-3 7-5 15,-3 8 1-15,-3 4-4 0,3 1 0 16,0 2 8-16,4-1-7 0,3-4-1 15,2-4 0-15,4-3 0 0,3-6-1 16,3-3 1-16,7-2-4 16,3-4 3-16,5-3-2 0,0-4 1 15,2-1 3-15,6-2-2 0,-2-5-2 16,0 0 3-16,-1 0 0 0,-5-6 0 15,-1 0 1-15,-2-2 0 0,-5-2-2 16,-2-6 2-16,-3-2 6 0,-2-4 2 16,-5-3-2-16,2 3-5 15,-1 0-4-15,-5 3 4 0,-5 1 3 16,0 4-7-16,-5 1 4 0,0 6-3 15,-6 6-8-15,0 5-6 0,1 3-1 16,2 0-13-16,6 8-17 0,5 3-40 16,5 5-78-16,3-1-56 15,1 0-70-15</inkml:trace>
  <inkml:trace contextRef="#ctx0" brushRef="#br0" timeOffset="83257.3461">12341 14834 597 0,'0'-2'0'0,"0"2"242"0,1 0-158 15,-1 0-24-15,2 0-38 0,1 6-21 16,0 4 28-16,0 6 0 0,4 6 6 15,-4 1-2-15,2 1-15 16,-2 2-5-16,2-1-10 0,-1 0 3 16,2-1-3-16,-4-3-5 0,2-3 4 15,-1-4 0-15,-2-6-3 0,1-2 2 16,0-5-1-16,-1 1-2 0,1-2 3 15,-1 0-1-15,3-3 0 16,2-11 6-16,6-6-4 0,0-2-1 16,4-5 1-16,-1-2 3 0,0-1-9 15,1-3 6-15,2-1-1 0,-1-2-1 16,-2 3 0-16,1 6 2 0,-3 3-2 15,0 10-1-15,-2 8 1 0,-2 5 0 16,2 2-83-16,-2 9 6 16,0 5-59-16,-2 3-75 0,-3 0-81 15</inkml:trace>
  <inkml:trace contextRef="#ctx0" brushRef="#br0" timeOffset="83740.947">12677 14933 333 0,'5'5'0'0,"1"-2"204"16,-1-2-103-16,-1-1-19 0,2-1-11 15,0-6 9-15,2-3-16 0,1-5-29 16,0 0-11-16,1-4-7 0,0 1-4 15,0-2 0-15,-2 0 8 0,-2 0 3 16,-1 2-1-16,-3 5 3 16,-1 2-2-16,-1 7 6 0,0 3 0 15,0 1-16-15,-1 0-2 0,-5 1-14 16,-6 12-1-16,-4 9 4 0,-5 4-1 15,0 3 0-15,4 2 0 0,3-3-3 16,5-2 4-16,3-4-2 16,4-1-2-16,1-2 3 0,2-2 0 15,5-2-5-15,2-3 5 0,2 0 0 16,1-4-14-16,0-1 9 0,0-3 0 15,1-1-3-15,-2-3 5 0,-1 0 2 16,1-3-3-16,1-6 6 16,1-2 0-16,0 0-3 0,3-6 1 15,-3-1 0-15,2 0 0 0,0-5 2 16,-2 0 0-16,2 2-4 0,-3 0 4 15,-1 3-2-15,-2 3 0 0,-3 4 0 16,-5 5 7-16,1 4 14 16,-1 2-7-16,0 0-10 0,0 0-4 15,0 11 0-15,-1 8-15 0,-4 7 19 16,0 1-1-16,2-2-3 0,-1-1 0 15,4-4-9-15,0-3 2 0,0 0-18 16,0-5 1-16,4 2-27 0,-1-2-34 16,3-4-8-16,-2 0-78 15,3-4-49-15,0-3-136 0</inkml:trace>
  <inkml:trace contextRef="#ctx0" brushRef="#br0" timeOffset="84177.7478">13125 14541 641 0,'0'-3'0'16,"0"1"358"-16,0 2-250 15,-2 7-63-15,-8 15-42 0,-5 14 10 16,-1 11 18-16,0 5-8 0,4-1-20 15,3-2 4-15,3-4-4 0,2-3-5 16,1-6 3-16,0-5 0 0,2-8-2 16,-1-4 2-16,-1-6 0 0,1-3-2 15,2-4 2-15,-1-4-1 16,1-1 0-16,-1-1 0 0,-1 0 2 15,0 0-2-15,0 0-32 0,-1 0 9 16,2-3-10-16,1-2 10 0,2-4-33 16,5-5 15-16,4-4 39 0,5-2-1 15,1-1 3-15,0-1 0 16,0-3 1-16,-3 4-1 0,0 1 0 15,-4 7 1-15,-4 5-2 0,1 5 1 16,-4 3-1-16,2 7-3 0,0 7 6 16,-2 7 15-16,0 3-5 0,-1 2-2 15,2 0-9-15,-2-4-2 16,0-1 2-16,-1-3-3 0,2-1-35 15,0-5-24-15,-3 0-72 0,1-4-14 16,-1-1-20-16,0-5-200 0</inkml:trace>
  <inkml:trace contextRef="#ctx0" brushRef="#br0" timeOffset="85176.1496">13308 14975 569 0,'16'-16'0'16,"-2"1"133"-16,-3-1-112 0,-4 4-5 15,-3 3 21-15,-2-1 12 0,-2 0 10 16,0 3-9-16,-2 2-18 15,-2 0 5-15,0 2-23 0,3-1 7 16,-2 2-8-16,1-1-7 0,0 3 2 16,-6 0-10-16,-4 5-1 0,-4 9-2 15,-4 5 2-15,0 3-13 16,0 0 11-16,6-3-3 0,4-2 2 15,6 0 6-15,4-2 0 0,5-1-12 16,7 1 15-16,3-6-3 0,4-1 0 16,5-3 0-16,2-1 3 0,3 1-4 15,3-3-1-15,-3-1-1 16,1-1-11-16,-1-1 9 0,-1-3 4 15,1-5-1-15,-1-3 4 0,-1-3 6 16,-3-2 0-16,-4-2 2 0,-4 0-7 16,-4-2 2-16,-6 3 6 0,-4 1 1 15,-2 5 10-15,0-1 3 16,-10 3 0-16,-2 1-15 0,-4 4-6 15,-4 5-2-15,0 0-2 0,-2 8 0 16,-3 6 0-16,3 7 0 0,1 3 0 16,2 1 0-16,5-2-24 0,3-1 15 15,4-4 4-15,3-2-6 16,0-6 4-16,3 0-5 0,1-5 0 15,0 0 5-15,5-2-4 0,3-1-6 16,3-2-19-16,2 0-16 0,2 0-30 16,0-4 5-16,0 0 33 0,0-2 5 15,1-2 19-15,-4-2 20 0,0-2 0 16,0-2 0-16,-3 1 46 15,-1 3-10-15,-2 2 7 0,-3 4-12 16,-1 3-7-16,2 1-13 0,2 1 6 16,4 3 20-16,3 3-21 0,0 3-13 15,3-1 2-15,1-2 1 0,1 0-3 16,1-4-5-16,4-1 4 15,1-2 3-15,2 0-7 0,0-3 4 16,1-3 0-16,3 1-2 0,-2-1 0 16,0-1 0-16,-5-2-10 0,-5 1 0 15,-5-3 7-15,-4-3 2 0,-8-2 2 16,-1-2 6-16,-8 0-9 15,-4-1 4-15,-7 3 16 0,-1 3-14 16,-6 4-1-16,1 5 0 0,-2 4-5 16,3 3 2-16,-1 7 0 0,1 4 0 15,3 3 2-15,5 4 1 0,5 1-4 16,4 0-1-16,1-2 1 0,6-1-7 15,6-3 12-15,0-1-5 16,5-6-2-16,2-1 6 0,2-5-3 16,2-2 0-16,1-1 0 0,1-8 26 15,2-2-4-15,0-6-3 0,0 0-9 16,2-5-2-16,-2-1-6 0,-3-2 1 15,0-2-2-15,-2-4 3 16,-2-1 2-16,3-3 7 0,-2-2 8 16,1-3 1-16,0 3 0 0,-1-1 4 15,-1 3-9-15,-3 5-2 0,-2 7-4 16,-6 11 2-16,-2 5 9 0,-1 6-3 15,-1 3-16-15,-5 14-6 16,-8 12-1-16,-5 12 8 0,-1 8-2 16,-2 4 3-16,0 2-5 0,1-1 0 15,-2-1-40-15,2-3-21 0,2-4-66 16,0-4-74-16,3-7-166 0</inkml:trace>
  <inkml:trace contextRef="#ctx0" brushRef="#br0" timeOffset="89419.3571">8529 15698 808 0,'-1'-10'0'0,"1"5"281"0,-1 1-200 16,-1 0-31-16,1 2 4 16,0 2-13-16,0 0-3 0,1 0-14 15,0 0-8-15,-1 1-5 0,1 4-6 16,-5 7 0-16,-2 9-6 0,-2 11 2 15,-2 5 23-15,0 1-15 0,0-4-4 16,1-2 1-16,2-5-2 16,1-2-4-16,-2-5 0 0,3-1 6 15,-2-4-7-15,2 0 2 0,0-2 1 16,3-1-2-16,0-2 0 0,-1 0-2 15,4-3-40-15,-1 1-8 0,1-2-22 16,0-2-27-16,3-1-35 16,2-3-84-16,2-3-274 0</inkml:trace>
  <inkml:trace contextRef="#ctx0" brushRef="#br0" timeOffset="89622.1574">8650 15859 1008 0,'0'0'0'0,"0"0"162"16,-1 3-100-16,-2 1-11 0,0 0-14 16,-1 3-7-16,3-2-15 0,0 0-15 15,-1 1 0-15,2-3 4 16,0 2-7-16,0 0-136 0,3-5 11 15,2 0-158-15,-2-6-143 0</inkml:trace>
  <inkml:trace contextRef="#ctx0" brushRef="#br0" timeOffset="90199.3584">8928 15658 827 0,'0'0'0'15,"0"0"298"-15,0 0-218 0,0 0-14 16,-2 0-32-16,-2 8-14 0,-4 9-5 16,-3 5 0-16,-4 5-11 0,3-3-2 15,-4-3 0-15,5-3 5 0,2-5-11 16,3-2 6-16,2-6-2 15,4 1 0-15,0-3-6 0,0 0 1 16,0-1-1-16,3-2-4 0,1 1 7 16,1 0-7-16,1-1 6 0,2 0 4 15,0 1 0-15,4-2-5 16,-1-3 3-16,3-1-6 0,1 0 7 15,-3 1-1-15,4 1-1 0,-4 3 5 16,-2 0-3-16,0 0-1 0,-1 4 2 16,0 4 0-16,-1 4-3 0,1 2 5 15,1 3 3-15,-2 0-2 16,0 4 1-16,-2-1 0 0,-1-2 3 15,-2 1 3-15,0-1-2 0,0 0 0 16,-3 0 1-16,0-3-6 0,1 5-3 16,-2-5 0-16,-3 2 5 0,-3-1-5 15,-2-2 0-15,-2 0 5 16,-1-3-4-16,-3 2 2 0,1-2-1 15,-2-1 0-15,1-1 1 0,2-2 0 16,0-2-6-16,1-1 6 0,0-2 0 16,1 0-3-16,0-2 0 0,2 0 1 15,-1 0-2-15,-1-2 2 16,2-4-1-16,2 0 0 0,1-3 0 15,1 1 0-15,1-4-17 0,-1 2-2 16,1-3-15-16,4 2-30 0,-2-1 1 16,2-1-48-16,1 1-79 0,2-1-112 15</inkml:trace>
  <inkml:trace contextRef="#ctx0" brushRef="#br0" timeOffset="90526.959">8991 15616 779 0,'0'-5'0'15,"4"-1"254"-15,5 0-187 0,1 2-18 16,5 0-11-16,2 4-4 0,1-3-8 16,1 2-1-16,1-2-8 0,0 1-3 15,2-1-7-15,-2 3-5 0,-2-3 1 16,-1 2-2-16,-3-2 0 15,-3 1-2-15,-1 1-32 0,-2-1-20 16,-3 0-6-16,-2 2-38 0,1 0-46 16,-4-3-67-16,-2 3-87 0</inkml:trace>
  <inkml:trace contextRef="#ctx0" brushRef="#br0" timeOffset="91618.9608">9469 15605 609 0,'0'-10'0'0,"0"3"317"0,0 1-233 15,0 1-15-15,0 3 3 0,-1 0-17 16,1 2-5-16,0 0-25 16,-2 2-14-16,-1 14-7 0,-8 11 6 15,-4 9 10-15,-4 8-7 0,-1-5-8 16,-1-3 0-16,0-4-3 0,4-6-3 15,2-4 2-15,0-3 3 0,7-5-4 16,2-6 0-16,2-1 0 0,4-2-6 16,2 1 6-16,5-1 0 15,2 1-5-15,3-4 5 0,5-1 0 16,1-1 0-16,0 0 0 0,5-3-1 15,-2-2-7-15,-1-1 8 0,0 0 0 16,-2 2 0-16,-3 0-4 0,0-3 3 16,0 2-5-16,-2-2 7 15,-4 2-2-15,-4-1-3 0,-2-1 7 16,1-1-2-16,-3 0 0 0,-1-3 3 15,0 1-2-15,1-2-4 0,-1 2 4 16,1-1-2-16,0 4 0 0,-1 1 0 16,0 3 7-16,0 3-2 15,0 0 5-15,0 0-1 0,0 0 3 16,0 0 4-16,0 0-2 0,0 0-3 15,0 0-2-15,-2 0-5 0,1 7-5 16,-5 7-1-16,-1 9 0 0,-2 8 4 16,-1 4 1-16,-1 3-2 0,1 2-1 15,-5-1 0-15,4-3 4 16,2-4-6-16,0-5 4 0,2-4-2 15,3-4 0-15,1-2-4 0,0-2-21 16,3-3-15-16,-2-1 4 0,2-5-4 16,0-1-22-16,0-2-10 0,0-2-44 15,1-1-127-15,1 0-79 16</inkml:trace>
  <inkml:trace contextRef="#ctx0" brushRef="#br0" timeOffset="91962.1615">9828 15809 762 0,'3'-7'0'0,"1"2"242"0,-3 2-172 16,-1 1-10-16,0 2-12 0,0 0-2 16,-1 7-6-16,-6 7-20 0,-4 12-3 15,-5 12-4-15,-2 5 9 16,4 0-8-16,1-2-7 0,2-4 1 15,3-6-6-15,1-7-4 0,2-4 4 16,2-2-1-16,0-4-2 0,0-2-3 16,1-2 4-16,1-1-32 0,-1-3 14 15,1 0 0-15,0-3-24 16,1-1-6-16,0 1-41 0,0-3-66 15,4 0-65-15,1-3 25 0,-2-7-229 16</inkml:trace>
  <inkml:trace contextRef="#ctx0" brushRef="#br0" timeOffset="92196.1619">9806 15746 664 0,'0'-3'0'0,"0"1"272"15,1 2-184-15,1 0-17 16,1 0-44-16,1 10-6 0,2 6 36 15,2 8-18-15,0 8-13 0,-1 4-9 16,-1 1-6-16,-1-1-7 0,0-5 1 16,-2-1-3-16,1-5-2 0,-2-5 0 15,1-4-37-15,-1-5-1 16,-1-4 2-16,2-2-12 0,-3-1-29 15,3-2 4-15,1-1-29 0,-2-1-61 16,3-2-18-16</inkml:trace>
  <inkml:trace contextRef="#ctx0" brushRef="#br0" timeOffset="92445.7623">10179 15779 750 0,'4'-16'0'0,"-1"7"279"15,-2 4-183-15,-1 4-16 0,0 1-19 16,-8 6-20-16,-7 12-31 0,-4 7-8 15,-3 7 0-15,-1 1 3 16,-1-1-4-16,3-3-2 0,0-4 2 16,5-4 2-16,2-4-4 0,2-2 2 15,0-3-2-15,5 0-32 0,-2-3-7 16,4-3-18-16,2-1-46 15,3-2-7-15,0-2-98 0,3-1-47 16,5-2 65-16,5-7-20 0</inkml:trace>
  <inkml:trace contextRef="#ctx0" brushRef="#br0" timeOffset="92617.3626">10061 15954 361 0,'17'-24'0'0,"-1"-2"214"16,-1-1-118-16,0-2-15 0,-3-3 14 15,1 6-26-15,-1 0-25 16,-2 8 0-16,-2 7-13 0,-5 7-5 16,1 4-9-16,-2 10-7 0,0 10 22 15,-2 9 37-15,-3 9-29 0,-5 2-21 16,-2 3-9-16,0-3-3 0,0-4-5 15,-1-3-2-15,1-3 0 16,3-5-29-16,4-2-30 0,-2-5-30 16,5-3-17-16,0-5-137 0,0-3 11 15</inkml:trace>
  <inkml:trace contextRef="#ctx0" brushRef="#br0" timeOffset="93100.9634">10410 15670 658 0,'4'-14'0'16,"-1"5"300"-16,-2 4-220 0,-1 5 5 15,0 9-46-15,-2 18-34 0,-8 15 28 16,-4 15 7-16,-4 6-24 0,2 0-11 15,-2-5-2-15,-1-7 0 0,5-9-2 16,0-9-2-16,1-8 2 16,6-6-2-16,0-5-22 0,3-2-1 15,3-6-3-15,0-3 1 0,1 0-7 16,0-3-21-16,0 0-15 0,2 0 15 15,3-4 30-15,1-6 22 0,0-2-1 16,5-3 0-16,-3-2 1 16,4-4 4-16,3-1-2 0,2-5 0 15,3 1 0-15,1 1 3 0,-4 6 6 16,1 5 10-16,-6 9 7 0,-2 3 1 15,-4 2-4-15,2 0-9 0,-3 6-2 16,0 4 9-16,0 7-7 16,0 0 2-16,-3 0-4 0,-2 2-7 15,-2-1-5-15,-5 0 0 0,-3 0 13 16,-4-4-9-16,-1 0 14 0,-1-3-6 15,-2-3-5-15,-2 0-3 0,-1-1 3 16,-1-2-10-16,1 0 5 16,4-2-4-16,3-1-65 0,5-1-26 15,1-1-94-15,3 0-160 0</inkml:trace>
  <inkml:trace contextRef="#ctx0" brushRef="#br0" timeOffset="93646.9644">10638 15966 793 0,'3'5'0'0,"-1"7"244"0,-2 7-164 16,0 9-11-16,-7 5-27 0,-2 6-5 15,-2 4-9-15,0 6-12 0,1 2-2 16,-2-1-13-16,2 0 4 0,-2-5-5 16,1-4 0-16,0-7-33 15,4-6 27-15,-1-6 1 0,4-4 6 16,-1-2-2-16,1-2-48 0,1-4 16 15,-1-5-6-15,2-2 2 0,0-1 24 16,0-2 5-16,1 0 2 0,-1-2 10 16,1-4-5-16,1-3 2 15,0-5 16-15,3-1-11 0,2-7 2 16,1-3 11-16,0-6-1 0,-1-6-10 15,3-5 1-15,0-4-8 0,1-5-2 16,4-2 2-16,1 0 7 0,4-3-6 16,2 0 13-16,3 1 4 0,0 2-6 15,2 8 2-15,0 8-6 16,-2 6-1-16,-2 8 2 0,1 8-1 15,-3 5-1-15,1 7-1 0,-2 3-1 16,-1 7 4-16,0 9-1 0,-2 4-3 16,-7 6 5-16,0 5-4 0,-8 1-3 15,-4 3-1-15,-7 0 1 16,-5-1-5-16,-1-4-3 0,-3-2-4 15,-1-7-7-15,0-2-2 0,0-1 0 16,4-4 2-16,-1-5-24 0,3 0 3 16,3-5-29-16,1 0-44 0,4-3-11 15,4-1-90-15,1-5-175 16</inkml:trace>
  <inkml:trace contextRef="#ctx0" brushRef="#br0" timeOffset="94005.7651">11159 15838 709 0,'11'-8'0'16,"-4"0"278"-16,-4 2-200 0,-3 5 6 15,-1-1 7-15,-8 2-50 0,-4 6-24 16,-7 4-13-16,-4 5 4 15,0 2 2-15,1 1-5 0,9-1-2 16,3-1-2-16,5-3-2 0,3-1 0 16,3-2 0-16,2-1-7 0,1 4 3 15,6-1-5-15,-1-2-7 0,1 1 7 16,2 3 1-16,-4-3 0 15,4 3 4-15,-2 1 2 0,0-1 1 16,-2 3 3-16,0-2 0 0,-3 1-2 16,-4 2 2-16,-4 3 11 0,-8-2 1 15,-3 0-3-15,-8-3-6 0,-2-4-5 16,-2-3 2-16,2-4-2 15,-3 0-80-15,1-3-50 0,0-2-198 16</inkml:trace>
  <inkml:trace contextRef="#ctx0" brushRef="#br0" timeOffset="103100.5811">13738 4068 699 0,'-18'-22'0'15,"2"1"135"-15,-1 2-75 0,-1 1-25 16,-2 0-28-16,-3 3-6 15,-3-1-2-15,-2 2 2 0,-1 1 9 16,-1 1-7-16,-2-1 3 0,-1 1-3 16,-1 0 6-16,-3 2 3 0,1-1-5 15,-2 3 3-15,3-2 2 0,-3 0-4 16,2 3-5-16,0 0 2 15,1 2-3-15,-2 1-3 0,-3-2 1 16,-2 5 0-16,0 1 1 0,-3 0 0 16,3 0-1-16,-3 4-1 0,-1 0 2 15,0 4 3-15,0-1-6 0,2 0 4 16,-1 0 22-16,4-1-6 15,2-1-5-15,0 1 2 0,1-1-1 16,0 1 0-16,0 0-9 0,1 2-2 16,1 0 6-16,1 5-4 0,-1 2-2 15,0 4 0-15,1 6-2 0,-3 0-1 16,1 3 0-16,2 1 9 0,0 3-13 15,1 2 6-15,2 1-4 16,-1 2 2-16,4-3 0 0,0 4 3 16,2-3-4-16,-1 0 2 0,5 2-1 15,-2-2 0-15,3 2 0 0,-1-1 1 16,-3 2-1-16,2-1 0 0,3 5 4 15,-3 2-5-15,0 2 2 16,5 2 2-16,-3-4-4 0,5 2 2 16,3 1-1-16,0 0-5 0,2-3 8 15,2-2-3-15,0 0 0 0,0-3-2 16,4 0 2-16,-1-1 0 0,2-1 0 15,0 1 6-15,1 1 1 16,1 2 2-16,1 3-3 0,-2-1-5 16,4 3 2-16,0 3-1 0,2 0-4 15,2 1 4-15,0 1-2 0,1-5 0 16,0 3 0-16,3 1 2 0,-1-2-3 15,2 1 2-15,1 2-1 0,-2-3 0 16,5-2-3-16,1-3 2 16,2-2-1-16,2-2 2 0,3-1 0 15,-1-3-1-15,1 0 1 0,0 0 5 16,-1-1 0-16,-1 0 1 0,1 0-3 15,-2 2-3-15,1 0 0 0,1 1 4 16,-2-4-4-16,7 4 0 16,-2-3 3-16,1 2-2 0,1-4 3 15,-1-3-5-15,0-1 2 0,0-1 1 16,2-3-2-16,-1 0 0 0,1-2 0 15,1 0 1-15,-3-1-1 0,3-1 0 16,0 0 2-16,0-1-6 16,0 3 8-16,1-6-4 0,-1 1 0 15,1 0 0-15,-1 1 1 0,3 0-2 16,0 1 2-16,3-1 0 0,1-1-1 15,3 0 0-15,1-2 3 0,0-1-4 16,1-2-1-16,-1-3 5 0,-1 0-6 16,0 0 6-16,-2-1-4 15,-2-1-2-15,0 1 6 0,0-2-2 16,-3 1-1-16,3 0 0 0,0-2 4 15,0 2-4-15,0-1-1 0,-1-2 1 16,0 0 0-16,-1 0 0 16,0-2 0-16,0 0 0 0,1-2 1 15,0 0 7-15,0 0 4 0,-1 0 6 16,0 0-8-16,1-3-5 0,1-1 2 15,-1-1-4-15,0-4-6 0,0 1 6 16,-3-3-4-16,2 1 1 16,-1-2 0-16,-3-1 5 0,2-2-7 15,-5 1 3-15,1-3 0 0,2-4-2 16,1 1 2-16,-1-3 2 0,1 0-2 15,2-2 7-15,-2-2-5 0,-1 0-1 16,-4 2 7-16,1-4-4 0,-4 6 0 16,0-3 3-16,-3 1-1 15,0 4-2-15,-2-2 0 0,-2-3-2 16,0 2-4-16,0-4 2 0,-1-1 5 15,0 0-7-15,0-3 2 0,-1-2 5 16,2-2-7-16,0 0 2 16,-1-5 1-16,1 3-2 0,-1-2 0 15,-2 0-2-15,-3 3 2 0,-1 0 0 16,0 1 6-16,-2-1-9 0,3 1 6 15,-3 0 5-15,2-1-5 0,2 1 2 16,0-4-5-16,-1-1 0 16,0-2 0-16,1-1 3 0,-1 0-3 15,2 0-4-15,-4-3 4 0,2 2 0 16,-4-2 0-16,-2 5 2 0,-1-2-3 15,0 2 2-15,-1 3-1 0,-2 1 0 16,1 1 12-16,1 0-6 0,0 3-5 16,-2-5 2-16,0 5-3 0,0 0 0 15,-1-1 0-15,0 3 5 16,-2 0-7-16,-1-2 4 0,1 3 7 15,-1-3 1-15,1-2-1 0,-2 2 1 16,1-2-7-16,-1-1 2 0,0 1-2 16,0-3-5-16,-1 3 4 15,-1 1 1-15,0-1-3 0,0-1 0 16,2 5 3-16,-1-2-4 0,2 0 2 15,-1 0 0-15,0 0-1 0,0 0 0 16,-1-2 11-16,0 2-11 0,0-3 0 16,1 4 18-16,-4 1-15 15,4-1 7-15,-4 4-7 0,1-1-6 16,-1-1 3-16,0 4 1 0,1-2-2 15,-2 4 1-15,-3 0-1 0,2 1 1 16,0 2 0-16,1 0 1 0,-1 0-1 16,0 2 0-16,-3 2 0 0,3 2 0 15,-3 0-2-15,3 4 2 16,-3 2 0-16,0 0-7 0,-1 5 7 15,1 0-22-15,-1 2 7 0,0 0-8 16,2 1-13-16,-2 0 10 0,2 0-4 16,-1 2-21-16,2 0-6 0,-1 0-15 15,0 0-35-15,1 3-25 16,-4 0-184-16</inkml:trace>
  <inkml:trace contextRef="#ctx0" brushRef="#br0" timeOffset="110884.9947">17841 10044 464 0,'-7'-16'0'16,"3"4"100"-16,1 0-58 16,1-3-7-16,-1-1-18 0,1-4-9 15,-1 1-2-15,-1-1-7 0,1-1 2 16,-3-3 0-16,-2 2 1 0,0 0 4 15,-4 0-5-15,-2 1 1 0,-1 1 3 16,-2 2 4-16,0 2 13 16,2 2 8-16,1 5-4 0,0-2-12 15,2 2-1-15,-2-2-5 0,1 2 15 16,0-3 7-16,1-2 10 0,-1 4-5 15,-2-8 2-15,-1 5-10 0,0-1-2 16,-3-1-1-16,1 5-4 16,-2-2-10-16,-1 4-5 0,-1 1-1 15,1 1-1-15,1 3-4 0,0 3 2 16,-1 0-1-16,-2 0 0 0,0 0 0 15,0 0-4-15,-1 2 2 0,-1 1 0 16,-1-1 0-16,-2 0 4 16,3 1 0-16,-1 1-4 0,-1 1 4 15,2 3-2-15,-3 0-1 0,1 0 2 16,1 2 1-16,0 0-2 0,-1 2-1 15,-3 0 1-15,-1 1 0 0,-3 1 0 16,2 3 2-16,1-1-2 16,2 2 0-16,0-1 0 0,3-1-1 15,1-1 2-15,1 0 11 0,2-1-11 16,4 1 6-16,-1-1-3 0,1-1-3 15,0 2 5-15,0-2-3 0,1 5-2 16,-1-2 0-16,0 0 0 0,0 3 2 16,0-3 0-16,0 1 0 15,2 2-3-15,1 0 0 0,1 1 8 16,3-2-11-16,-1 1 6 0,3-1-2 15,0 2-2-15,0 0 2 0,1-1 0 16,1 1-1-16,-3-2 0 16,1 3 7-16,1 2-3 0,-3-1 7 15,-1 2-6-15,2 2-3 0,-1-1 2 16,2 1-2-16,-1 1-3 0,0 2 2 15,1-2 1-15,1 2-4 0,1-3 3 16,3-1-2-16,0 0 1 0,0-2 0 16,2 1 2-16,-2 0-3 15,1 0 2-15,1-4 0 0,1 3-1 16,1-2 0-16,0 0 3 0,0 3-4 15,0 0 2-15,1-1 5 0,1 1-7 16,1 1 2-16,1-2 4 0,0 3-5 16,2 0 0-16,4-2 0 0,-2-1 0 15,2-2-5-15,1-1 4 16,-1-1-4-16,2 0 9 0,0-2-1 15,-1 0-1-15,3 1 8 0,-1-2-3 16,3 4-6-16,-1-3 5 0,2-1-4 16,0 0-4-16,4-2 4 15,1-1 0-15,1 1-3 0,2-5 2 16,-1 0 0-16,0-1-1 0,1-2 1 15,-1 1-1-15,1 1 7 0,-2 0 6 16,-2 0 0-16,-1 1-6 0,0-4 3 16,0 3-7-16,1 0-5 0,1-1 4 15,1 0 1-15,1-1-3 16,2-1 0-16,1-1 2 0,1-2-3 15,1 1 2-15,-1-3 0 0,0 0-2 16,2 0 2-16,-3 0 3 0,-1 0-6 16,0-2 4-16,-1 0 5 0,-1 0-3 15,2-2 2-15,2 0-2 16,-3-3-3-16,4 2 2 0,2-4-1 15,-1 1-4-15,3-2 1 0,0-3 2 16,-2 3-2-16,2-5 4 0,-1-3-5 16,-2-1 3-16,1-2 1 0,-2-3 0 15,0 2-4-15,-2-1 4 0,0-2 4 16,-3 1-7-16,0-2 2 15,-3-2 15-15,2 1-15 0,1 0 3 16,-1 0-2-16,2-1-4 0,-2-1 3 16,0 0 3-16,-2 0-8 0,-4-2 8 15,1 1-3-15,-6-3-1 16,-1 1 0-16,-1-2 27 0,-2 0-20 15,1-1 5-15,-1-2-7 0,-1 2-7 16,-1-3 4-16,-2-1-1 0,2-2-5 16,-6 2 3-16,0-2 0 0,0 5-4 15,-3 0 7-15,0 4-4 0,-1 4-1 16,-2 1 5-16,-2 2-4 15,-2 1-5-15,-3 2 1 0,-3 3 2 16,-3 5-18-16,-2 0-3 0,-3 5-12 16,-3 0-22-16,-1 4-5 0,-2 5-32 15,0-4-101-15,0-6-159 0</inkml:trace>
  <inkml:trace contextRef="#ctx0" brushRef="#br0" timeOffset="113037.7984">15989 7185 280 0,'-1'0'0'16,"1"0"117"-16,-2 0-64 0,2 0-4 15,0 0-13-15,-2 0-9 0,2-2 7 16,0 2-17-16,0-1-9 0,0 0-5 16,0 1 1-16,0-2 6 15,0 2-9-15,0 0-2 0,0 0-2 16,0 2-5-16,0-2-4 0,3 0 24 15,1 0 26-15,4 0 20 0,2 0-6 16,1 0-23-16,3 0-8 0,0 1 0 16,0 0-7-16,2 1 1 0,2 1-2 15,1-1-3-15,1-2-5 16,0 2 10-16,1-2-5 0,2 0-7 15,-1 0 15-15,1 0-6 0,0-2 1 16,-1 0 1-16,2-2 3 0,3 1-5 16,-2 0 3-16,1 0-4 0,0 3 1 15,1 0-3-15,0 0-4 0,0 0-2 16,2 3 1-16,-2-3 0 15,3 3-2-15,-1-2 2 0,0-1-2 16,1 0 0-16,1 0 2 0,0-1-3 16,0-2-2-16,0 0 2 0,0 1 5 15,-3-2-8-15,2 0 4 0,-2 0 6 16,0 0-2-16,1 0 11 15,-3 0-3-15,2 0-1 0,-1 2 3 16,-3 1-5-16,3 0-1 0,2 1-6 16,1 0 1-16,5 0-1 0,1 0 2 15,0 0-3-15,-2 1-4 0,0-1 2 16,1 0 4-16,-2-1-4 15,0-1 6-15,0 0 1 0,0 1 1 16,0 0 1-16,-1 1-2 0,3-1-5 16,-1 2 4-16,1-1-4 0,2 0-5 15,3 0 4-15,-2-1 3 0,3 1-6 16,1-3 2-16,-3-1 2 15,0-1-3-15,-1 3 0 0,-1-3 3 16,0 2-3-16,-1-1 0 0,0 2 6 16,-2-1-5-16,-1 0 4 0,-1 0 1 15,1-2-6-15,0-1 0 0,0 1 9 16,0 1-8-16,1 1 1 15,1-2 1-15,3 3-6 0,2 1 6 16,-1-3-6-16,1 3 0 0,-4 1 6 16,-3-1 0-16,-3 1-6 0,-1-1 6 15,-2-1 0-15,0 2-3 0,-2-1 0 16,1-2 0-16,-2 2 0 15,-1 1-1-15,-3 0 0 0,-2-2-15 16,-2 2 8-16,-5-1 5 0,-1 0-5 16,-3 1 6-16,-3 0 1 0,1-1-3 15,-1 1 5-15,-3 0-2 0,2 0-25 16,1 4 6-16,-2 2-7 15,0 2-20-15,0 1 0 0,-2 1-25 16,0 2-38-16,-5 0-59 0,-4-3-29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100.44995" units="1/cm"/>
          <inkml:channelProperty channel="Y" name="resolution" value="1936.126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7-09-11T07:05:26.0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9890 9421 348 0,'-1'0'0'0,"0"0"101"0,1 0-55 16,0 0-17-16,0 0-4 0,0 0 1 15,0 0 3-15,0-1 8 16,0-1 0-16,0 1-1 0,0-2-3 15,0 0 0-15,0 2-8 0,0-2 0 16,0 0-7-16,0 0-10 0,1-1-4 16,0 0-2-16,1-1 1 0,-1-1 2 15,3-1-3-15,0 0-1 16,-1 1 2-16,4-3 0 0,-1-1 5 15,1-1 3-15,1-2 9 0,-1-2 12 16,3-2-1-16,3-1-5 0,0-2-7 16,1-1 0-16,-3 0-5 0,2-2 0 15,-1-1 3-15,-2-1 7 16,3 1-2-16,-1-2-1 0,1-3-5 15,4 0 1-15,-1 0 0 0,2-1-8 16,3-1 0-16,-3 0-5 0,3-1 2 16,-1-2 10-16,-3-2 3 0,0-3-2 15,1 1-1-15,-1 1 1 0,-2-1-2 16,3 1 0-16,-2 0-6 15,2-1-4-15,0 3 0 0,0 0-4 16,1 1-2-16,2-4 2 0,0 1 3 16,1-1-5-16,0-2 2 0,-1 2 1 15,-2 0-3-15,-1 2 2 0,0 1-1 16,0 2 0-16,0-1 0 15,2 0 4-15,-2 2-4 0,-3 1 0 16,0-1 1-16,0 3-1 0,-2-3 0 16,2 1 5-16,2 0-5 0,0-2 0 15,3 1 5-15,-1-2-6 0,-1-1 2 16,-2 3 1-16,0 0-4 15,-1 2 4-15,-2-1-2 0,-3 4 0 16,2 3 3-16,-3 1-1 0,2 4-4 16,0 1 3-16,-2 3-1 0,-2 1 0 15,0 2 0-15,-1 1 1 0,-1-1-2 16,0 4 2-16,0 1-1 0,-2-1 0 15,0 1 3-15,-2 1 1 16,0 1 4-16,-1 2 1 0,0 2-3 16,0 1-4-16,0 0 2 0,0 0-3 15,0 0-1-15,-5 0 0 0,-1 0 0 16,-7 2-8-16,-1 6 5 0,-3 1-1 15,-4 2-1-15,-1 3 3 16,-2 3-5-16,0-1-11 0,2 4 6 16,3-2 1-16,2 0 0 0,3-1 4 15,4-5-2-15,5-5 4 0,1-4 6 16,3-2-2-16,1-1-4 0,0 0 4 15,3 0-2-15,3 0 0 16,3-1 6-16,3-6-1 0,2-4-2 16,2 1 0-16,2-1-1 0,-2-3-1 15,0 1 3-15,1-2 0 0,-4-3-2 16,2 2 2-16,-1-2 2 0,0 1-4 15,0 2 2-15,1-1-1 0,0 2 0 16,-3 2 0-16,0 1 1 16,-3 4-2-16,-5 1 0 0,0 5 1 15,-4 0 0-15,0 1 0 0,1 0-1 16,1 0-1-16,0 5 3 0,1 2-2 15,-1 3 0-15,-2 5 2 0,0 4-1 16,0 4 0-16,-1 2 0 16,-3 1 3-16,-1 2-3 0,-2 3 0 15,0 0 1-15,2 0-1 0,-5-2-1 16,4-1 1-16,0-5 0 0,0-2-52 15,5 0-10-15,-3-6-64 0,4-2-117 16,-3-9-195-16</inkml:trace>
  <inkml:trace contextRef="#ctx0" brushRef="#br0" timeOffset="1716.0029">10726 6396 649 0,'0'-1'0'0,"0"-2"157"0,0 2-76 15,0-1-25-15,0 1-26 16,2-1-16-16,1 0-5 0,1-1-1 15,1 1-2-15,1-1 7 0,0-3 22 16,1-4 0-16,0-1 8 0,2-2-9 16,2-2-11-16,3-4-3 0,5-3-6 15,2-3-8-15,7-2 0 16,4-3 1-16,2-5-2 0,3-1-1 15,3-7 9-15,1-3-1 0,-1-4 6 16,0-6 2-16,-1 0 4 0,-2-1-4 16,-2 2-5-16,-2 0-8 0,-5 5-3 15,-3 6-1-15,-7 3-2 0,-6 7 0 16,-2 5 4-16,-5 5-4 15,-3 7-2-15,-2 1 2 0,0 8 2 16,-2 0-2-16,-3 2 3 0,2 5 0 16,-4 0-8-16,1 1 7 0,-3 5-5 15,-5 4-7-15,-5 5 3 16,-3 4 0-16,-4 5-4 0,-2 5 8 15,-2 2 0-15,-1 5 0 0,-1 0 3 16,2 1-1-16,1 1 0 0,2 1 0 16,3 3 0-16,0 2 0 0,2 1 0 15,2 3-1-15,1-3-3 16,3-1 6-16,2 0-1 0,2-7-2 15,2 1 1-15,1-6 0 0,3-9 0 16,6-5 0-16,0-3 0 0,0-4-3 16,7 1 5-16,2 0-1 0,3 3 0 15,3-2 2-15,0-2-3 0,5 0 0 16,-1-3 0-16,2-4 3 15,0-3-3-15,5 0 0 0,-2-7 4 16,4-3-4-16,-3-3 0 0,4-4 4 16,-2-1-5-16,1-2 2 0,-3 0 1 15,2-2-2-15,-3-2 0 0,-2 1 4 16,-3 1-7-16,-1 0 6 15,-4 2-2-15,-2 1-1 0,-3 2 0 16,-1 5 2-16,-2 1-2 0,-3 2-1 16,-1 2 2-16,0 5-1 0,-2 1 0 15,0 0 5-15,0 1-5 0,0 0-2 16,-3 7 2-16,-1 3-7 15,-4 1 9-15,2 2-1 0,-4 1-2 16,0 4 2-16,1 1-1 0,-3 0 0 16,2 0 0-16,2-3 1 0,2-1-2 15,-1-4 1-15,3-1 2 0,1-3-4 16,0-2 4-16,2-2-2 0,-1-2 0 15,1 1 0-15,0-2 7 16,-1 0-5-16,0 3 5 0,0-1-4 16,-3 2-6-16,-2 2 3 0,-2 2 1 15,0 3-2-15,-2 4 2 0,0 1-1 16,-1 4 0-16,1 2-1 0,-2 4 1 15,1 4 0-15,-2 2 0 16,0-2 0-16,-1 2 0 0,4-1 0 16,-1-4 1-16,3-2-1 0,1-5 0 15,3-2 2-15,0-8-4 0,3 0 4 16,2-4 0-16,0-3-2 0,0 1-5 15,1-1 2-15,0-1-43 16,2-1-20-16,4-2-45 0,-1-11-113 16,2-4-262-16</inkml:trace>
  <inkml:trace contextRef="#ctx0" brushRef="#br0" timeOffset="2386.8042">11347 6396 693 0,'0'3'0'0,"0"-3"57"0,0 0 11 15,1 0-8-15,4-5-12 0,3-3-24 16,0-2-6-16,3-3 5 16,1-5 13-16,2-1-5 0,1 0-3 15,-1-5-10-15,2 0-6 0,-1-1-2 16,-2-1 3-16,-1 4-6 0,-3 4-6 15,-1 2 2-15,-3 6-1 0,-4 3 3 16,-1 4 15-16,0 3-5 16,0 0-3-16,-4 5 11 0,-5 9-13 15,-5 6-10-15,-2 9 0 0,0 5 5 16,0-2-5-16,3 2 0 0,3-5 2 15,5-5-2-15,1-4-1 0,4-3 2 16,0-4-2-16,1 0 1 16,4-4 0-16,2-2 0 0,2-1-3 15,2-4 3-15,4-2 0 0,0 0-8 16,3-6 8-16,2-3-6 0,0-3 5 15,0-5 1-15,-2-6 0 0,-1-1 0 16,1-4 3-16,-2-2-4 16,-1-2 2-16,-2 0 2 0,-2 3 0 15,-2 2 1-15,-2 6-2 0,-2 3-2 16,1 2 0-16,-1 6 1 0,-1 3-2 15,-1 2 2-15,-1 3-2 0,-1 2-1 16,0 0-1-16,-1 4 1 0,0 8 1 16,-1 5 2-16,-4 5 1 15,-1 5 6-15,-4-1-1 0,2 1-4 16,-2 0-1-16,3-3 1 0,0-1-3 15,3-3 0-15,1-3 2 0,2-2-2 16,1-1 0-16,3-3-2 0,4-1 2 16,2-1 0-16,4-1-12 15,0-2-14-15,4-3-33 0,0 1-1 16,-1-4-47-16,2 0-126 0,-4-2-53 15</inkml:trace>
  <inkml:trace contextRef="#ctx0" brushRef="#br0" timeOffset="3010.8053">12005 6160 782 0,'1'-14'0'16,"-1"2"291"-16,-1 1-230 0,-7 1 7 16,1 2-15-16,0 2-23 0,-1 3-10 15,-2 1-12-15,-2 2-1 16,-4 2-3-16,-4 10 1 0,0 8 0 15,-10 6-3-15,7 6 3 0,0 4-2 16,5-1-4-16,8 1 2 0,4-5 0 16,2-5-2-16,4-3 1 0,0-2 0 15,3-6 0-15,3-3-4 16,3-1 2-16,-2-5-3 0,4-3 5 15,2-3 0-15,3-9-8 0,5-7 11 16,3-6-4-16,0-6-6 0,0-5-3 16,0-1 2-16,-3-2 4 0,0-2-1 15,0 1-6-15,-4 3-6 16,-4 5-1-16,-5 10 10 0,-2 9 1 15,-6 5 10-15,0 5 1 0,-3 8 0 16,-7 13 1-16,-4 11-1 0,-5 9-2 16,3 3 2-16,1-1 2 0,4-3-7 15,4-5 2-15,1-6 2 16,4-2-3-16,2-6 0 0,0-3 6 15,5-3-8-15,3-6 4 0,2-2-3 16,1-5 1-16,3-2 0 0,4-1 5 16,2-7-7-16,-2-5 1 0,2-5 1 15,0-3 0-15,-2-7-3 16,0-4 3-16,-1-6 0 0,1-5 0 15,-1 1 1-15,-1-1-5 0,1 4 8 16,-3 9-5-16,-3 6-3 0,-1 10 3 16,-7 7 1-16,1 7 0 0,-4 0-5 15,0 12 1-15,-1 10 2 16,-6 9 4-16,-2 8 7 0,-3 2-8 15,0 2 4-15,2-6-5 0,-1-3 0 16,6-3 0-16,1-6 1 0,0-4-3 16,4-1 1-16,2-5-19 0,2-2-53 15,3-4-35-15,6-2-119 0,-1-7-107 16</inkml:trace>
  <inkml:trace contextRef="#ctx0" brushRef="#br0" timeOffset="3494.4061">12494 6253 777 0,'11'-27'0'0,"0"1"238"15,2 0-171-15,-5 2 1 0,2 2-19 16,-3 1-18-16,-4 1-3 0,-1 7 0 16,-2 2-2-16,-4 3 7 0,-3 3-5 15,-4 5-5-15,-7 3-15 0,-4 14-1 16,-6 9-4-16,-3 11-6 15,1 6 6-15,2 1-2 0,6 0-2 16,5-4 1-16,7-8 0 0,3-2 0 16,4-7-5-16,3-3 5 0,0-4-20 15,3-3 13-15,2-5 2 0,1-4-5 16,2-1 5-16,2-3 3 0,3 0-1 15,0-6 5-15,1-6 0 16,3-3-4-16,4-8 4 0,0-6-1 16,4-5 0-16,5-10 3 0,5-6-3 15,6-6-2-15,1-9 2 0,2-4 0 16,-3-3-1-16,-4 1 0 0,-5 6-1 15,-8 9 1-15,-10 11 0 16,-4 10 0-16,-8 7-1 0,-2 11 3 16,1 7 1-16,-1 5-5 0,-1 5 4 15,-7 15 2-15,-8 16-4 0,-8 13-4 16,-5 19 5-16,-7 8 1 0,2 4-1 15,3 1-1-15,1-9 0 16,10-7 0-16,6-8 2 0,4-11-3 16,5-5 2-16,5-9-1 0,0-3-1 15,5-7 1-15,4-3 0 0,0-6 0 16,6-1-113-16,3-6-35 0,-4-1-256 15</inkml:trace>
  <inkml:trace contextRef="#ctx0" brushRef="#br0" timeOffset="5007.6087">13165 5661 435 0,'3'-12'0'16,"1"7"254"-16,-4-1-156 0,0 3 9 16,0 0 24-16,0 2-56 0,0 1-12 15,0 0-27-15,-5 11-22 16,-2 10-11-16,-5 9 0 0,-1 11 11 15,2 4-8-15,-4 6-4 0,1-1 2 16,-2-1-3-16,-1-5-1 0,2-7 0 16,0-2 4-16,0-6-4 0,2-4 0 15,2-3 4-15,1-6-7 16,3-3 6-16,2-6-2 0,2 0-1 15,-1-1-1-15,2-4 3 0,-1 1-4 16,1-2 4-16,1-1-5 0,0 0 2 16,1 0 1-16,1-2 0 0,5-9-15 15,3-4 15-15,3-4 0 16,3-2-6-16,1-6 9 0,3 0-4 15,-2-1 0-15,2 2 2 0,-1 3-2 16,-2 4-1-16,1 3 3 0,-2 6-1 16,2 5 0-16,-1 2-5 0,1 3 5 15,-2 0 0-15,-2 5-3 16,2 4 3-16,-6 2 0 0,-2 3-2 15,0 3 2-15,-5 4 0 0,-2 4 0 16,0 3 5-16,-2 4-2 0,-5 1 3 16,-2-3-5-16,0-5-1 0,-1 1 0 15,-1-2-5-15,-2-2 6 16,-3-2 4-16,2-6-1 0,-3-3-5 15,1-2 2-15,1 0 4 0,-3-2-5 16,2-3 0-16,0-3 8 0,-1 0-10 16,1-1 4-16,1-5 1 0,-1-2-3 15,5-4 0-15,0 0 0 0,3-4 3 16,3-4-2-16,3-3-1 15,0 3 0-15,2-1-17 0,4 4-6 16,1 6-31-16,3 2-29 0,0 8-150 16,-2 0-318-16</inkml:trace>
  <inkml:trace contextRef="#ctx0" brushRef="#br0" timeOffset="5959.2105">13483 6091 917 0,'4'-24'0'0,"1"3"165"0,-2 0-100 16,-3 3-15-16,0 1 2 0,0 2-10 15,-3 7-8-15,-2 2-7 16,-4 4-1-16,-4 2-3 0,-3 7-13 16,-6 9 0-16,-3 11-4 0,-1 7-2 15,-4 2-5-15,5 3 2 0,5-3 3 16,5-4-4-16,3-3-2 0,6-5 2 15,1-4 0-15,6-1-2 16,-1-5 1-16,4 0-3 0,3-4-1 16,2-2-7-16,3-5 0 0,3-2 2 15,3-1-5-15,2 0-16 0,3-8 4 16,-3-5 11-16,0-4 5 0,0-5 9 15,-2-4 1-15,2-3-3 16,0-4 4-16,0-2 0 0,-2-1 0 16,-1 2 0-16,-3 7-2 0,-7 7 2 15,-2 9 4-15,-1 6-4 0,-4 5 0 16,-3 3 12-16,-4 13-8 0,-6 5-3 15,-4 6 8-15,5 5-4 0,1-2-2 16,2-4-1-16,6-2-2 16,-2-6 0-16,5 0 0 0,1-3 2 15,5-1-2-15,2-3 0 0,2-1-1 16,3-4-2-16,2-2-3 0,2-3-1 15,-1-1-3-15,-1 0-1 0,3-6-7 16,-3-3-11-16,1-4 14 16,1-4-5-16,-5-5-6 0,0 1 12 15,0-8 8-15,-3 3 1 0,0-3 9 16,-2 4-2-16,-1 1-4 0,1 6 3 15,1 2-1-15,-2 4 0 0,0 7 0 16,-1 3-1-16,-3 2-3 16,0 7 6-16,-2 10-1 0,-3 7 13 15,-4 9 13-15,0 2-3 0,-3 0-10 16,2-4-2-16,-1-3-2 0,1-3 1 15,-1-8 1-15,3-2-3 0,-1-5 4 16,0-2 3-16,2-3 4 16,-1-2-3-16,2-1-1 0,3-2-9 15,-1 0-3-15,1 0-2 0,1 0 1 16,-1-2-4-16,1-6 2 0,2-2-2 15,3-5-7-15,5-4 7 0,2-4-5 16,3-5-9-16,4-2 10 16,2-3-3-16,-1 1 0 0,2 2 7 15,-1 4-2-15,-1 6-4 0,-3 5 10 16,0 4-3-16,-1 4 0 0,-1 2-6 15,2 2 7-15,-3 3-2 0,0 0 1 16,-1 3-2-16,-5 8-2 16,-2 4 3-16,-5 7 0 0,-1 5 0 15,-1 4 2-15,-4 2 0 0,0 0-1 16,-1-6 0-16,1-1 2 0,2-4-2 15,-2-4 0-15,1-3 0 0,1-1 1 16,-1-5-3-16,3 0-8 0,0-3-24 16,-1 0-26-16,2-4-37 15,0-2-174-15,3 0-117 0</inkml:trace>
  <inkml:trace contextRef="#ctx0" brushRef="#br0" timeOffset="6536.4115">14282 6053 805 0,'4'-12'0'15,"-3"-3"237"-15,-1 1-172 0,0 0 4 16,0 1-23-16,-1 1-11 0,-1 0-5 15,-3 6-6-15,-2 0-6 0,-1 3-5 16,-3 3-3-16,-3 5 2 0,-8 10-10 16,-2 6 3-16,-3 8-4 0,0 3-2 15,0 2 2-15,4 2 2 16,2-4-3-16,5 1 0 0,5-3 2 15,2-3-2-15,4-1 0 0,4-4-2 16,1-3-2-16,1-5 5 0,6-2-2 16,2-2-6-16,3-5 8 15,3-4-2-15,1-1-2 0,4-4 6 16,1-6-4-16,0-4 2 0,1-4 1 15,1-7-1-15,-2 1-1 0,0-8 0 16,-1-4 6-16,2-3-3 0,-2-6 3 16,1-3-4-16,3-3-2 15,-4-3 0-15,3 0 5 0,-1 1-6 16,-1 2 0-16,-1 3 1 0,1 4 0 15,-4 6 0-15,-3 6-1 0,-3 9 1 16,-3 6 0-16,-4 9 0 0,-3 5 2 16,-1 3-2-16,-4 7 0 0,-9 12-10 15,-5 16 11-15,-2 9 0 16,-6 9-2-16,3 2 2 0,-1 1 0 15,0 2-2-15,4-5 2 0,2-2 1 16,2-6-4-16,2-3 4 0,3-5-5 16,1-2 0-16,3-3-2 0,3-5-6 15,1-3-16-15,3-1-4 16,0-6-12-16,9 1-49 0,0-6-8 15,2-5-103-15,4-3-97 0</inkml:trace>
  <inkml:trace contextRef="#ctx0" brushRef="#br0" timeOffset="7066.8124">14676 5992 785 0,'8'-17'0'15,"1"1"147"-15,-5 1-51 0,-2 3-39 16,-2 5-3-16,-3 3 0 0,-4 4-20 16,-4 4-15-16,-7 9-16 0,-4 7 6 15,-1 2-2-15,0 2-6 16,6-4 4-16,2-3-4 0,3-1-1 15,5-3 0-15,2-1 3 0,1-2-6 16,1 1 3-16,3-3 0 0,0 1 0 16,3-1-4-16,2-3-12 0,2 1-2 15,0 0 7-15,4-1 2 0,-1-1-5 16,1 4 8-16,3-1 0 15,-4 0 2-15,1 3 6 0,0 0-2 16,-4-1 0-16,0 3 0 0,-5 0 1 16,1-2-4-16,-3 2 6 0,0-2-2 15,-1 2-1-15,-4-2 7 0,-3 2 4 16,-1-3 4-16,-1-1 0 15,-2 0-3-15,-1-1 0 0,-1 2-1 16,-2-4-2-16,1-3-3 0,-3-1-1 16,5 0-4-16,-2 0-2 0,-1-1-1 15,2 0 1-15,1-1-135 0,1-3-26 16,-2-4-251-16</inkml:trace>
  <inkml:trace contextRef="#ctx0" brushRef="#br0" timeOffset="7909.2138">11231 6805 700 0,'7'5'0'0,"6"2"130"15,-1 1-61-15,4-1-28 0,1 1-20 16,4-1 5-16,6 0-1 16,5-1 3-16,9 1-1 0,7 0-10 15,6-1-4-15,7 3 3 0,4-3 7 16,4 0 0-16,3 0-3 0,1-4 5 15,2-2-4-15,2 0 2 0,3-2-1 16,1-1 1-16,3 1 1 16,0-1-5-16,3 0-10 0,-3-1 2 15,2 0-12-15,-2-3 2 0,-2 1 5 16,3 1-6-16,-2-2 0 0,2 2-1 15,6-3 1-15,-3 3 0 0,5-1-3 16,2-1-5-16,0 4 0 16,-2-1 8-16,1-1 0 0,-3 0 0 15,-4 1 1-15,-3 0 0 0,-6 2-2 16,0 1 1-16,-6 1 1 0,-3 1-2 15,-1 4 2-15,-10 2-1 0,-6 1 0 16,-9 1-1-16,-13-2 0 0,-10 1-55 16,-10 0-8-16,-9-2-45 15,-5 2-176-15,-14-5-118 0</inkml:trace>
  <inkml:trace contextRef="#ctx0" brushRef="#br0" timeOffset="27144.0477">10030 12176 604 0,'-6'-4'0'16,"0"2"157"-16,1-2-79 0,-1-1-15 15,0 2 7-15,2-1-5 0,0 3-17 16,2-1-9-16,-1 0 0 0,0 1-13 16,-2 0 1-16,4 1-6 0,-4 0-5 15,2 0-3-15,-1 0-6 16,-2 1 0-16,0 4 0 0,-3-3-1 15,-2 3-1-15,1 0-1 0,-1 2 0 16,0-2 1-16,0 1-2 0,1 2-1 16,2-1 1-16,0 0 3 0,4 1-2 15,0-3 0-15,-1 3-4 16,2 5 0-16,-2-1 5 0,0 3-2 15,0 1-1-15,0 2 2 0,-1 0-1 16,1 1-2-16,0-1 3 0,-3 2 1 16,3-2-1-16,-1 1 0 0,-1-1 2 15,2 0-10-15,1 1 8 16,-2 1 1-16,3-1-6 0,-2 1 2 15,1 1 2-15,1-4-4 0,0 0 2 16,0-2 3-16,1-2-4 0,0 0 0 16,1 2 3-16,1-1-3 0,-2 3 0 15,0 0 3-15,1 2 2 16,-1-1-2-16,0 1 1 0,-1-1-4 15,1 0 0-15,-1 3 5 0,1-3 0 16,-1 2-3-16,1 1-1 0,1-2-2 16,-1 1 2-16,0-1 1 0,0-3-2 15,1 0 0-15,-1 1 1 16,-1-1-1-16,0 1 0 0,-1-2 7 15,1-1-3-15,1 1 6 0,-1 1-4 16,1-1-7-16,-1 2 2 0,0-2 4 16,-1 2-6-16,0 1 2 0,-1-2 3 15,1 0-5-15,0 2 2 16,0-2-2-16,1 4 0 0,-1-5 2 15,1 1-1-15,0-1 0 0,3-2 0 16,-2 3 2-16,0-4-5 0,1 0 6 16,-1 2-3-16,2-5 0 0,-3 3 0 15,1 1 6-15,0-2-7 16,-2 2 2-16,4 1 0 0,-2-1-3 15,1-1 4-15,-1 1-3 0,1-2 2 16,-2 4 1-16,0-1-2 0,0-1 0 16,-1 1 0-16,1-2 3 0,-2-2-3 15,2 2 0-15,-3-3 3 0,2 1-4 16,-1 1 2-16,-1-2-1 15,3 3-1-15,-2-3 2 0,0 3 1 16,1-4-3-16,0 0 1 0,-3-2 2 16,1 1-4-16,0 1 4 0,0-1 2 15,-2 0-5-15,1-2 2 0,0 0 1 16,1-1-2-16,-1 0 0 15,0 0 3-15,1 1-3 0,0-3 0 16,-1 1 1-16,1-3-2 0,-1 0 2 16,-1 0 2-16,-1 0-4 0,1 0 2 15,-2-5-1-15,-1-2-2 0,2 2 2 16,-1 2 0-16,2-2-20 15,1 1 5-15,-1 1-11 0,3 0-16 16,1 1-1-16,0-2-13 0,3 0-38 16,0-1-11-16,0-3-94 0,1-2-130 15</inkml:trace>
  <inkml:trace contextRef="#ctx0" brushRef="#br0" timeOffset="27658.8486">9499 12871 738 0,'-1'0'0'0,"-1"-1"279"15,2 1-222-15,0-1-38 0,3 1-9 16,3 0 0-16,5 0 10 0,1-1-6 15,6 0 17-15,2-2 1 0,3-2 4 16,3 0-2-16,3-2 3 16,0-3-6-16,1 3-12 0,0 1-6 15,-2 0-8-15,2 3-3 0,0-2 4 16,-3 3-2-16,0-1-6 0,-2-1 4 15,-4 2 3-15,-3-3-6 0,-2 0 0 16,-7 0 2-16,0 0-1 16,-3 1 0-16,-5-1 8 0,2-2-6 15,-3 3 6-15,0 0-8 0,0 3 0 16,0 0-19-16,0 1-22 0,0 0-44 15,0 0-34-15,0 2-48 0,0 1-76 16,0 2-34-16</inkml:trace>
  <inkml:trace contextRef="#ctx0" brushRef="#br0" timeOffset="28750.8504">10030 13193 524 0,'3'-7'0'16,"1"1"248"-16,-3 0-170 0,-1 1 18 16,0 0-10-16,0 0-37 0,0 1-14 15,0-1 4-15,-1 2-9 16,1-1-10-16,-1 0 6 0,0-2-4 15,-2 5-3-15,1-3-9 0,0-1 2 16,-1 3-3-16,1-3 2 0,-2 3 2 16,-1 2-3-16,2 0-2 0,-4 0-2 15,-2 0 1-15,-1 2-3 16,-1 4-1-16,-1-1-2 0,2 1 0 15,1 1-1-15,1 0 0 0,2-1 0 16,-1 0 1-16,1-1 0 0,1 3-2 16,-2 1 2-16,0 3 3 0,2 3-4 15,-4-3 0-15,2 2 4 16,1-1-4-16,0-1 0 0,1 2 0 15,2-3 2-15,-2-1 0 0,3 0-2 16,2-2 0-16,0 2 0 0,0-1 0 16,0 1 0-16,0 0 0 0,0 1 0 15,2-1 0-15,1-2 0 16,-1 1 1-16,1-4-2 0,-1 2 1 15,-1 0 0-15,3-3 0 0,0 2 0 16,0-2 1-16,1 0-2 0,-1 0 2 16,0-2-1-16,1 1 0 0,0 0 0 15,0 0 1-15,1-1-2 16,0 1 2-16,-2-2 0 0,3 0-2 15,0 1 2-15,-1 0 0 0,4-2-1 16,-2 0 0-16,0 0 2 0,1 0-4 16,0 0 4-16,-1 0-1 0,2-2-2 15,-5 0 2-15,1 2 0 16,-1-1-2-16,-1 1 2 0,0 0-1 15,0 0 0-15,2 0-2 0,-3 0 2 16,1-2-13-16,0-1 6 0,-1 2 1 16,-1-1-6-16,3 2 4 0,-4 0-8 15,2-1-8-15,0 0 12 16,-2 0-9-16,4-1-24 0,-2 1-15 15,0-2-14-15,1 0-74 0,-2 0-30 16,-2 0-95-16</inkml:trace>
  <inkml:trace contextRef="#ctx0" brushRef="#br0" timeOffset="33306.0585">10426 13346 622 0,'2'0'0'16,"-2"0"229"-16,0 0-148 0,0 0-35 15,0 0-4-15,0 0-11 0,0 0-5 16,0 0-1-16,0-2-6 0,0 2 1 15,0 0 1-15,0 0-3 0,0 2-4 16,0 3-2-16,0 3 16 16,0 5-6-16,0-2-2 0,0 2-5 15,0 4-3-15,0-2-3 0,-1 2-2 16,-1-3-1-16,0 2-4 0,0-1 3 15,-1 2-1-15,-1-2-2 0,2 2 1 16,-1-2-1-16,1 0-3 16,-1-1 2-16,0-3 1 0,3-1-3 15,-1-2 2-15,-1-1 1 0,2-2-3 16,-2 0 2-16,2-4-1 0,-2-1 0 15,2 1-3-15,-1-1-11 0,1 0-19 16,0 2-9-16,0-1-30 16,0-1-58-16,0 0-110 0,0-1-172 15</inkml:trace>
  <inkml:trace contextRef="#ctx0" brushRef="#br0" timeOffset="34164.0599">9735 14282 597 0,'-5'-7'0'16,"3"1"222"-16,-2 0-123 0,-2 1-22 15,-1 1-18-15,-1 1-21 16,0 3-3-16,-2-1 0 0,-1 1-6 15,-1 0-17-15,1 0 6 0,-2 4 0 16,0 2-5-16,1 3-3 0,-2 6 1 16,0 2-3-16,1 7-3 15,0 2 5-15,0 6-3 0,2 3 0 16,-1 2 6-16,1 6-5 0,-1 0-2 15,0 3 1-15,2-3-4 0,1 2-2 16,3-3 0-16,-1-2 1 0,3-2-3 16,0 0 2-16,-1-1 0 0,3-3-1 15,-1-1 2-15,-1-4-3 0,0-2 1 16,1-3 0-16,-2-1 2 15,1-1-2-15,0-1 0 0,0 0 2 16,-2-1-3-16,-1 0 2 0,-1 0 3 16,-2-1-6-16,-2-2 4 0,0 1 0 15,-1-3-3-15,0-1-2 16,-2 1 3-16,5-2-20 0,-3-4 11 15,2 1-7-15,0-1-8 0,-4-1-5 16,1-2-19-16,-3-3-27 0,0 2 2 16,-2-5-46-16,1 0-54 0,1-3-42 15,-3-7-151-15</inkml:trace>
  <inkml:trace contextRef="#ctx0" brushRef="#br0" timeOffset="34366.8603">9301 14834 788 0,'24'-5'0'15,"6"0"323"-15,0-2-236 16,-1 2-63-16,2 0-20 0,-3 0-3 15,-1 3-2-15,0 2-130 0,-3-3-32 16,-1 1-46-16,-3 1-241 0</inkml:trace>
  <inkml:trace contextRef="#ctx0" brushRef="#br0" timeOffset="34710.0609">9892 14750 1005 0,'-5'-3'0'0,"-1"1"247"0,-1 1-206 15,-5 1-11-15,-1 0-8 0,-2 3-4 16,-3 4-6-16,-4 4-3 15,0 6-3-15,0 1-4 0,0 4 3 16,3 1-5-16,5 0 0 0,2 0-1 16,4-1 2-16,6 1-2 0,2-3 0 15,2 0-2-15,6-3-3 0,2-2 9 16,1-3-6-16,3-2-24 15,-2-6 15-15,3-1 0 0,1 0-7 16,5-3 8-16,0-2-18 0,3-2-57 16,0-1-24-16,1 1-145 0,-1-2-318 15</inkml:trace>
  <inkml:trace contextRef="#ctx0" brushRef="#br0" timeOffset="35100.0616">10132 14930 922 0,'3'-4'0'0,"5"-1"63"15,1 0-17-15,5 2-3 0,-4 3-16 16,1 0-10-16,-1 3-7 0,-3 5 0 15,2 2-1-15,-3 3 2 16,-3-1 1-16,-1 3-1 0,-2-1-1 16,0 2 9-16,-5 0 3 0,-5 1 1 15,-2 0-10-15,-1 1-10 0,-2 0 1 16,1-3-2-16,0 1-1 0,-2-2-2 15,5-3-14-15,4 0 6 0,3-5 4 16,2 0 7-16,2-3-4 16,0 1-8-16,5-1 9 0,3 0 1 15,2-2 0-15,2-1 0 0,4 0 3 16,-1 0-2-16,3-6 3 0,1 1-4 15,1 0 0-15,1-1 0 0,-2 3 3 16,1 0-4-16,-3 1 2 16,0 0-2-16,-4 3-59 0,1-1-30 15,-4 0-114-15,-4 0-225 0</inkml:trace>
  <inkml:trace contextRef="#ctx0" brushRef="#br0" timeOffset="35880.0629">9448 15686 802 0,'0'-2'0'0,"0"2"269"15,0-4-213-15,0 3-15 0,-3-5-19 16,3 1 4-16,0-3 0 0,-3-2-7 16,1 1-4-16,-4-3 5 15,0 3-1-15,-1 1 4 0,-2 1 0 16,-2 0-3-16,2 4-6 0,-3-1-1 15,-1 4-3-15,3 0-7 0,-4 4 1 16,0 6-5-16,-1 5-1 0,-2 7 4 16,0 7-3-16,3 5-4 15,2 2 10-15,1 5-4 0,3 0-2 16,1-1 2-16,2 2-2 0,1-3-3 15,-2 0 8-15,-2-4-2 0,3 0-2 16,-2-1 0-16,0-3 4 0,1 1-4 16,2 0 0-16,-4 1 2 0,4 1-2 15,0-2 0-15,-1-2 1 16,2-4-1-16,0-1 0 0,-1-2 1 15,2-2-2-15,-1 1 2 0,-2-2 0 16,4 0-3-16,-5 1 4 0,2-4-1 16,1-3-1-16,-4 2-2 0,0-3 1 15,0 1-8-15,-4 1 7 16,-1-3-3-16,-1-2-1 0,-2 0 3 15,1-2-6-15,0-2-18 0,1 0-2 16,2-1-5-16,0-4-14 0,1 0-10 16,-2-1-18-16,4 0-19 0,-3-3-96 15,1-4-64-15</inkml:trace>
  <inkml:trace contextRef="#ctx0" brushRef="#br0" timeOffset="36129.6634">9006 16158 846 0,'11'-5'0'0,"1"0"68"15,2 2-50-15,2 0-7 0,2 1-3 16,0 0-7-16,1 0 1 0,2 2 1 16,2 0-2-16,-1 0-2 0,2 0-54 15,0 0-21-15,-1-2-60 16,-1 1 19-16,-7 1 8 0</inkml:trace>
  <inkml:trace contextRef="#ctx0" brushRef="#br0" timeOffset="36519.6641">9674 16031 972 0,'-1'-4'0'0,"1"2"194"16,-4 0-119-16,1 1-40 0,-1 0-25 15,-5 1 8-15,-2 3-7 0,-7 5-10 16,-5 6 6-16,-3 6 6 0,2 4 9 16,0-1-2-16,3 2-12 0,7-2-8 15,4-2 0-15,4 1 3 0,4-1-5 16,2-4 4-16,2 0-4 0,5-3-1 15,0-1 1-15,1-1-7 16,2-2-10-16,3-1 0 0,1-4-5 16,6-3-9-16,1-2-4 0,4 1-31 15,1-1-65-15,-1-3-117 0,-1-3-214 16</inkml:trace>
  <inkml:trace contextRef="#ctx0" brushRef="#br0" timeOffset="37190.4652">9902 16324 736 0,'-1'-1'0'16,"-1"0"290"-16,2 0-203 0,0-1-44 15,1 1-24-15,6-2-4 0,5-2 21 16,1 2 5-16,3 0-3 0,0 3-1 15,-1 0-11-15,-1 0-10 16,-3 5-9-16,-2 2-4 0,-2 1-4 16,-2 2 2-16,-2 1 4 0,0 0-7 15,-3 3 4-15,0 1 0 0,-4-1-1 16,-5 0 2-16,-5 1-1 0,-1 0-2 15,-1 0 0-15,-2-3-12 0,2 0-8 16,4-3 3-16,2-3-5 16,6-1-6-16,0-2 15 0,3-2-5 15,1 1-11-15,0 1 9 0,3-2 4 16,1 2-11-16,1-2 17 0,1 0 5 15,5-1-4-15,-1 0 2 0,1 0-3 16,2 0 0-16,-4 0 7 16,1 0 3-16,-2 0 0 0,-2 0 0 15,-3 3 14-15,1 1 0 0,-2 4 4 16,-2 2 6-16,0 2 5 0,-2 0-16 15,-4 5-7-15,1-5-4 0,-2 3 1 16,-2-1-1-16,2-2-1 16,-4-2 2-16,-3 0-2 0,1-2 2 15,-5 1 4-15,-1 1 9 0,-2-3 2 16,-2 2-10-16,0-6-5 0,-1-1-5 15,1-2 3-15,2 0-1 0,4 0 0 16,2 0-85-16,2-9-54 16,4-5-319-16</inkml:trace>
  <inkml:trace contextRef="#ctx0" brushRef="#br0" timeOffset="39296.4689">11321 12146 578 0,'0'-3'0'0,"0"3"241"0,0-3-140 15,3 0-25-15,-1-1-16 0,2 0-32 16,3 0-13-16,1-1-7 0,6 2-3 16,1 0 4-16,3 3 7 0,0 0 7 15,1 0 1-15,0 4-12 16,-2 1-4-16,0 1-8 0,-2 2 0 15,-2-2 0-15,-1 1 8 0,-3-2-5 16,-2 2-1-16,1 1 1 0,-4-2 1 16,1 0 4-16,-1 1-4 0,-2 1-1 15,2 4 5-15,-1 0-6 0,0 2 0 16,0-2 4-16,1 3 0 15,-1-1-1-15,-1 6 3 0,1-4 0 16,0 1-3-16,-2 1 2 0,0 0-3 16,0 2-2-16,-1 0 0 0,0 1-1 15,0 1-1-15,0 0 0 0,0-1 2 16,0 3-2-16,1 1 0 15,0 2 1-15,-1-1-2 0,0 1 2 16,-4-1 9-16,-1 1-4 0,-2 2 1 16,-2 0 1-16,-1 2-2 0,-1 1-1 15,1-2-3-15,3 1-4 0,-2 0 4 16,3 0-5-16,0-1 3 15,3 0 0-15,0 0 0 0,2 1 0 16,0-1 0-16,-1 1 3 0,-1 0-3 16,1-2 0-16,-4 3 3 0,1-3 2 15,0 2 4-15,-1 1-1 0,2 2-6 16,1 0 1-16,-1 1 2 15,4 0-10-15,-1-3 5 0,1 3 1 16,0-1-1-16,0-2 0 0,0 2 1 16,-2-1-1-16,0 1 0 0,-2-5 7 15,1 0-8-15,-3-2 2 0,-3-1 14 16,2-1-11-16,-2 0 1 15,1-2-1-15,-2-1-7 0,2 0 6 16,2 0-1-16,-2-1-3 0,3 2 2 16,1 0-1-16,0 1 0 0,1 1 0 15,-1-1 2-15,1 1-3 0,0 1 2 16,2-3-3-16,-1 0 1 15,1 1 2-15,0-3 0 0,1 1-2 16,0 0 2-16,0-5-1 0,1 2 0 16,2-5 0-16,1-2-1 0,-1 2 0 15,2-3 1-15,1-2 0 0,0-1 0 16,0-1 0-16,-1-4 0 0,0 2-1 15,0 1 4-15,0 0-6 16,1 0 3-16,0 2 0 0,0-5 1 16,2 4-6-16,-1-2 1 0,3-5 1 15,0 6 1-15,1-3 2 0,-1-3 0 16,1 4 0-16,-1-4-1 0,1 0 0 15,-3 4-1-15,0-4 3 16,-1 0-1-16,-3 0 0 0,-1 0-1 16,2 0 1-16,0 0 0 0,0 0 0 15,1 0-2-15,-2 0-11 0,0 0 7 16,-3 0 0-16,0 0-1 15,-1 0 7-15,0 0 0 0,0 0 5 16,0 0 1-16,-3 0 3 0,-1 0-1 16,-2 0 0-16,3 0 1 0,-2 0-2 15,0 0-1-15,3 0-4 0,-1 0-4 16,-2 0 0-16,-2 2 2 0,0 4 0 15,-1 1-1-15,-1 2 1 0,0 0 0 16,-1 0 0-16,1-1 0 16,0 0 0-16,0 0 0 0,1-2 0 15,0-1-1-15,3 3 2 0,-1 2 1 16,1 1-3-16,2 4 1 0,-1-3-1 15,-2 2-2-15,1 6 5 0,-1-1-2 16,0-1 0-16,0 0 0 16,-1-3 2-16,0 2-4 0,0 0 2 15,1 0 0-15,0 1 0 0,1 0 0 16,0 1 0-16,-2 3 0 0,1 2 0 15,0 0 1-15,-1 3-1 0,2 0 0 16,-2 3 0-16,0 1 0 16,0-2 0-16,3 2 2 0,-5 1 1 15,3-1 3-15,0 0 6 0,-2 0-7 16,2 1 2-16,-1-1-3 0,1 0 0 15,0-1 3-15,-1 0-4 0,2 3-2 16,1-4 2-16,-1 0 1 16,2 3-3-16,-2-4 4 0,0 4-1 15,2 1-2-15,0 2 6 0,1 1-4 16,-1 1-2-16,-2 0 7 0,0 1-4 15,1 1 0-15,1-1 5 0,-4 1-5 16,1-1-1-16,1 1 3 16,-4 0-3-16,2-1-2 0,0 1 2 15,1-3 1-15,1-1-6 0,1-1 2 16,-2-2 6-16,1-2-7 0,-1 3 0 15,0-1 5-15,0 1-7 0,-1 2 4 16,1-2-1-16,0-1-2 16,0 0 2-16,-2-1 2 0,-1-1-5 15,0 1 4-15,0 0-2 0,0-3 0 16,-1 0 0-16,4-1 2 0,0-5-2 15,2 1-2-15,1-3 3 0,-1-1-2 16,3-2 0-16,-4 0 1 16,1 2-8-16,-3-1 8 0,-1 1 0 15,-2-5 0-15,-1 1-3 0,-2-2 3 16,1 0 0-16,0 0 0 0,-1-3 0 15,0-1 0-15,0 0-7 0,1-1-4 16,-2-3-6-16,4 1 19 16,-2-1-4-16,-1-2 0 0,0 0-1 15,-3 1-2-15,-2-3-2 0,0 1 5 16,1-2-11-16,0 0-17 0,2 0 13 15,2 0-4-15,-1-5-7 0,3 0 3 16,2-3-3-16,-2-1-23 16,4-1-10-16,-2-1-58 0,1-2-186 15,-2-1-517-15</inkml:trace>
  <inkml:trace contextRef="#ctx0" brushRef="#br0" timeOffset="41870.4735">12148 14209 857 0,'-3'-2'0'0,"2"1"276"16,-1 1-190-16,2-1-40 15,0 1-21-15,0 0-11 0,0-2 20 16,2-3 2-16,0-3-17 0,4-2-15 16,2-4-2-16,3-1-3 0,3 3 2 15,2-2-1-15,2 2-1 0,-1-1 2 16,2 2-1-16,-3 1-4 15,-1 2 8-15,-4 4-2 0,-2 2-2 16,-5 1-2-16,-1 1-1 0,-2 0 0 16,-1 7-1-16,2 8 4 0,-2 7 0 15,0 7 10-15,-2 4-8 0,-2-1-1 16,-1-3 2-16,0-1-3 0,-1-5 0 15,1-1 2-15,-1-5-2 16,-1-2 0-16,-2-1-1 0,0-2 3 16,-2-2 0-16,-2-2 8 0,1 0-4 15,3-5 11-15,3-1-2 0,3-2-12 16,3 0 2-16,0 0-5 0,0 0 0 15,0 0-1-15,3-2 2 16,-1-6 0-16,3-7-2 0,5-8-2 16,2-1 3-16,2-3-2 0,2-1-6 15,1 1-2-15,3 0-3 0,0 0 3 16,1 4 4-16,0 2-4 0,0 3 7 15,-3 5 0-15,0 3 0 16,-5 3 5-16,-1 5-4 0,-4 2-3 16,-3 0 4-16,0 6 0 0,1 5-2 15,-1 6 4-15,-2 7 2 0,-1 4-6 16,-2 4 4-16,1 2 0 0,-4 0-2 15,-2-3 0-15,0-6-1 0,0-1 1 16,-4-5 2-16,-1-2 2 16,-1-2-4-16,0-5 2 0,-1-3 3 15,4-2-2-15,2-5 1 0,5 2-1 16,1-2-3-16,0 0 2 0,0 0-2 15,2-5-2-15,3-7 3 0,2-6-3 16,4-3 2-16,3-5 0 16,3-4-3-16,0-3 3 0,4-4 2 15,1 1-2-15,1-2-3 0,-2 1 4 16,3 5 0-16,-1 4-3 0,2 4 5 15,-1 5-3-15,-3 7-4 0,-1 3 10 16,-4 3-5-16,-4 6 0 16,-2 1-3-16,-3 5 3 0,-1 6-4 15,-4 3 4-15,-1 6 0 0,-2 4 1 16,-7 4 0-16,-1 3 3 0,-4 1-6 15,0 1 4-15,0 0 1 0,0-5-3 16,5-2-9-16,2-5-8 16,4-4-4-16,2-3 5 0,3-1-4 15,4-6-13-15,5-1 13 0,2 0-8 16,2-5-17-16,-1-2 9 0,1 0 7 15,-2-4-12-15,0-4 20 0,0-1 6 16,-2-3 11-16,1-1 4 16,-2-5 0-16,1-2 0 0,3-1 1 15,-2-4 2-15,2-2-2 0,0 1 2 16,0-2 4-16,-1 5 6 0,0-3 2 15,-1 3 7-15,-2 4 9 0,-2 4 2 16,-4 7 3-16,-3 4-1 16,-1 3 8-16,-1 1 0 0,-1 0-4 15,-5 10-24-15,-4 11-11 0,-2 4-5 16,0 5 2-16,1-1 3 0,1 0-5 15,2-2 0-15,2-1 1 0,0-4-16 16,2-2 12-16,4-2-4 0,0-5-8 16,0-1-3-16,0-2-6 15,3-2-15-15,2-2 3 0,4 0-12 16,1-5-4-16,1-1 18 0,3 0 0 15,-1-4-33-15,1-6 33 0,3-4 24 16,-3-3 6-16,4-5 5 0,3-1 0 16,-2-4 1-16,2-6-1 15,2-2 0-15,-4 0 18 0,-1 0 21 16,-2 4 8-16,-6 4-2 0,-3 4-4 15,-2 6-3-15,1 3-5 0,-5 5-7 16,2 3-3-16,-3 4-3 16,0 1-2-16,0 1-10 0,0 9-7 15,-4 11-2-15,-4 10 2 0,-5 9 18 16,-1 2-12-16,1-2-6 0,2-3-2 15,1-5 2-15,3-2-1 0,3-7-13 16,1-5 6-16,3-3 0 0,0-5-9 16,5-2 8-16,2-5-4 0,3 0-4 15,2-2 12-15,1-1 1 16,2-8-4-16,0-1 6 0,3-2-2 15,0-7 0-15,1 0 3 0,1-3 0 16,-2-5-1-16,3-2 1 0,1 0 0 16,2-2 1-16,2 2-1 0,0 4 9 15,-1 6-7-15,-4 7 2 16,-2 7-4-16,-4 4 0 0,1 2 11 15,-4 11 2-15,-2 8-2 0,-1 6 1 16,-5 3-1-16,-1 5-6 0,-3-1 2 16,1 2-4-16,-1-3 0 15,-7-4 4-15,-5-1-3 0,-3-5 1 16,-4-3 1-16,-2 0-4 0,-2-7 0 15,-1 0 1-15,4-4 0 0,-1-5-6 16,10-1 6-16,4-2-5 0,4 0-8 16,3-3-4-16,7-6-1 0,7-4 2 15,4-6 14-15,7-1-2 0,2-4 1 16,6-1 5-16,2-5-3 15,2-2 0-15,0-4 5 0,0-5-2 16,1-5 0-16,-1-4 5 0,1-4 0 16,-1-6 4-16,-1-1 0 0,-2-2 0 15,-3 6-8-15,-5 5 7 16,-5 6-8-16,-6 8 2 0,-8 8 10 15,-4 7 3-15,-2 6-1 0,0 10-1 16,0 3-7-16,-1 3-4 0,0 1-1 16,0 7-8-16,-10 17-10 0,-6 18 18 15,-4 17-3-15,-6 7-4 0,-1 4 2 16,-3-1 4-16,2-1-8 15,0-4 4-15,3-5 1 0,3-7-3 16,4-11 1-16,4-1 0 0,5-7-9 16,4-4 4-16,4-4-2 0,1-5-5 15,4-3 4-15,3-3-6 0,3-4-9 16,3-2 5-16,5-5-1 15,3-3-11-15,2 0-3 0,2-3 2 16,1-6-34-16,-1-2-26 0,0-2-59 16,-2-6-129-16,-2-5-51 0</inkml:trace>
  <inkml:trace contextRef="#ctx0" brushRef="#br0" timeOffset="42042.0738">13707 14001 626 0,'25'-7'0'0,"6"0"303"0,3 2-186 16,1-2-57-16,1-1 0 0,-4-1-40 16,-3 3-15-16,0 0-10 0,-3-2-235 15,-3-1-158-15</inkml:trace>
  <inkml:trace contextRef="#ctx0" brushRef="#br0" timeOffset="43539.6765">14399 14112 916 0,'0'-4'0'0,"4"-5"114"0,1-2-81 16,3-3-5-16,-1-5-4 0,2 1-11 15,2 2 1-15,2-1 12 0,2 5-7 16,0 4-3-16,-1 3 2 0,0 5 10 15,-4 3-7-15,-2 8-14 16,0 8-1-16,-4 5 2 0,-3 4 7 16,-1 4-6-16,-3 0-4 0,-2 0-4 15,-4-2 3-15,-1-2-2 0,-1-5-4 16,0-4 4-16,-1-4 5 0,2-3-9 15,1-6 4-15,2 1 2 0,3-6-4 16,1 0 0-16,3 1 2 16,0-2-2-16,0 0-7 0,0-9 7 15,4-4-22-15,5-6 20 0,3-3 0 16,2-3-2-16,5-4 5 0,3 0-2 15,4-4-6-15,2-1 5 0,2 2 0 16,-2 1-1-16,1 4 3 16,-5 5 0-16,-2 6-1 0,-6 8 1 15,-2 3 10-15,-4 5-9 0,-3 0 7 16,-4 5-4-16,-2 6 2 0,-1 6 23 15,-3 6-5-15,-1 4-7 0,-3 4-1 16,0 1-12-16,0-3-3 16,2-3 5-16,-2 3-5 0,2-7-2 15,2 0 0-15,0-5 1 0,3-3-16 16,0-4 3-16,0 0 4 0,0-6-1 15,1 1 0-15,1-2-7 0,1-1-6 16,3-2-3-16,1 0-16 16,4-2-11-16,3-6 11 0,1-4 8 15,2-4-1-15,0-2 14 0,1-3 5 16,1-4 10-16,1-1 8 0,-1-2-4 15,-1-2 3-15,-1 0 4 0,-5 3 14 16,-1 4 11-16,-6 5 8 16,-3 7 8-16,0 6 8 0,-1 3-18 15,-1 2-19-15,0 4-16 0,-1 13-2 16,-5 8 2-16,-1 6 7 0,-1 5-4 15,1-2-1-15,1-3-5 0,1-3 4 16,0-1-1-16,5-3-1 16,0-5 0-16,1-3 0 0,6-3-1 15,2-1 1-15,2-3 0 0,2-4-12 16,4 0 6-16,1-3-6 0,-1-2-12 15,0-1 7-15,-1-7 6 0,-2-4 6 16,0-3 6-16,-2-2-1 0,-2-5 0 16,-1-6 24-16,-3-4-9 15,0-4-8-15,-3-3-2 0,-3-1-3 16,0 1-4-16,-6 4 3 0,-5 7-1 15,-3 6 0-15,-1 5 0 0,-1 5 0 16,1 4-4-16,1 2 1 0,2 3 2 16,1 1-1-16,3 1 0 15,1 1 4-15,4 6-2 0,1 5 2 16,1 3-4-16,1 2 0 0,4 0 2 15,2-1 0-15,2-1-1 0,2 0 2 16,5-1-1-16,3-2 0 0,3-2 0 16,4-5 2-16,3-2-2 15,1-2 0-15,1 0 0 0,3-6-4 16,0-5 8-16,0-1-1 0,-3-2-4 15,-2-6 2-15,-2 1-1 0,-2-5 0 16,-5-2 0-16,1-5 19 0,-3-2 1 16,-1-8 1-16,2 0 5 0,-2 0-5 15,2-3-7-15,-2 6-8 16,-2 1 1-16,-3 8-2 0,-1 7-1 15,-3 9 0-15,-4 5 5 0,-2 5 2 16,0 3-8-16,-1 0-1 0,0 0-1 16,0 5-2-16,-3 11-10 0,-6 11 18 15,-1 8-1-15,-4 6 0 16,0 2-3-16,1 6-2 0,-3-1 3 15,-1 3 1-15,2-3-1 0,-5-4 3 16,1-1-6-16,1-1-2 0,0-6 2 16,3 0 3-16,1-4-4 0,5-4 0 15,6-3 1-15,1-4-2 16,2-3-2-16,4-2 3 0,2-3-24 15,4-2 15-15,1-1-3 0,2-4-6 16,3 0 3-16,2-4-4 0,1-1-13 16,-2-1-2-16,1 0-10 0,-2-3-35 15,1-3 9-15,-4-2-40 0,-3-3-82 16,-3-4-42-16</inkml:trace>
  <inkml:trace contextRef="#ctx0" brushRef="#br0" timeOffset="43758.0769">15357 13909 815 0,'15'-5'0'0,"3"1"237"0,4-1-206 15,0 2-27-15,2 1-3 0,2 2 0 16,1 0 2-16,-2 0-4 0,-3 0-14 16,-1 0-7-16,-8 2-51 0,-5-2-98 15,-5 0-69-15</inkml:trace>
  <inkml:trace contextRef="#ctx0" brushRef="#br0" timeOffset="44990.4789">15934 14277 988 0,'0'-2'0'15,"0"2"215"-15,0 0-182 0,0 0-6 16,0 0-7-16,0-2-2 16,0-3-3-16,5-5 4 0,3-7-15 15,2-2-4-15,3-3 0 0,-1-1 16 16,0-3-17-16,0-3 2 0,0-2 0 15,0 2-1-15,-3 4 0 0,-3 6 2 16,-3 8-2-16,-2 6 0 16,-1 4 5-16,0 1-5 0,0 0 0 15,0 0 0-15,0 0-2 0,-1 7 4 16,-5 6 2-16,-6 9-4 0,-3 5 11 15,0 1-7-15,2-4-4 0,3 0 0 16,5-4 2-16,2-1-2 16,3 1 0-16,0-4 0 0,3-3-2 15,4-3 3-15,0-4-2 0,2-1-6 16,-1-3 4-16,2-1-16 0,1-1-25 15,0 0 15-15,2-7-29 0,-3-3-52 16,1-2-60-16,-3-5-181 0</inkml:trace>
  <inkml:trace contextRef="#ctx0" brushRef="#br0" timeOffset="45146.4792">16197 13580 826 0,'0'-14'0'0,"0"5"234"15,1 3-199-15,0 6-10 0,1-1-17 16,0 1-16-16,4 1-49 0,-3 9-69 16,-2 9-113-16,-1 3-459 15</inkml:trace>
  <inkml:trace contextRef="#ctx0" brushRef="#br0" timeOffset="46987.2825">16231 14087 673 0,'-8'21'0'0,"-2"3"253"0,-2-4-146 16,0-2-31-16,3 0-25 0,1-6-13 16,2-3-15-16,3-2-14 0,2-3-6 15,0-1-1-15,1-3 6 16,0 0 14-16,0 0 4 0,-3-2 3 15,3-5-11-15,-1-2-9 0,1-3 2 16,1-4-11-16,6-3 0 0,4-5-3 16,5 0-8-16,2-3-14 0,3-1 11 15,3-1 4-15,0 0-2 16,4 3 9-16,-4 1 3 0,-1 5 0 15,-2 3-2-15,-6 8 3 0,-2 0-1 16,-3 5 4-16,-5 4 3 0,2 0-9 16,-2 6 4-16,-1 10 2 0,-3 5-4 15,-1 9 0-15,1 3 13 0,-4 2-13 16,-1-1 0-16,1-3 0 15,2-4-7-15,1-4 1 0,0-3-3 16,0-8-2-16,3-2 5 0,0-1 0 16,2-6 0-16,3 0 7 0,-1 0 2 15,4-2-6-15,2-1-15 0,1-7-10 16,2-3-4-16,0-3 11 15,2-5 2-15,1-2 7 0,2-8 16 16,1-3-4-16,1-6 0 0,-1-8-4 16,2-4 5-16,-1-5 21 0,1-4 3 15,-1 3 2-15,0 0 13 0,0 3-13 16,0 6-14-16,-5 10-3 15,-3 8-3-15,-2 9-2 0,-8 5-2 16,-2 7 6-16,-1 7 1 0,-2 0-1 16,0 8-4-16,-5 13-6 0,-8 13 2 15,-7 13 22-15,-5 8-16 0,-1 4-3 16,1-3-1-16,2 0-2 15,3-5-2-15,3-3 2 0,4-8 0 16,7-4-2-16,2-7-2 0,4-3 0 16,0-2-8-16,2-4-5 0,5-3 2 15,1-2-7-15,3-7 7 0,3 2-3 16,-1-7-9-16,3-3 6 15,2 0-1-15,-2 0-3 0,2-8 16 16,1-3 6-16,-2-5 0 0,0-2 4 16,-1-6-1-16,-1-2-1 0,2-2 0 15,-4-2 3-15,0 2-3 0,-3 0 0 16,-5 3 2-16,-1 6-3 15,-4 4 2-15,0 6 26 0,-2 4-5 16,-3 4-6-16,-2 1-8 0,-3 8-4 16,-4 6-2-16,-2 8 0 0,1 3-1 15,2 4 2-15,3 3-1 0,2-1-4 16,4-3 2-16,1-3-1 0,1-4-16 15,2-3 11-15,5-2 3 16,0-5-5-16,6-2 11 0,2-2-5 16,2-2-4-16,4-3 11 0,0-2-5 15,1 0 0-15,-2-2-12 0,-1-5 2 16,-1-4-2-16,-3-6 17 0,1-2-6 15,1-4 2-15,-3-2 8 16,1-4-4-16,1-2-2 0,3-3 2 16,0-1 4-16,0 2 2 0,-1 4-4 15,-7 9 3-15,-3 6 6 0,-4 7 3 16,-2 7 1-16,0 2-15 0,-5 13-4 15,-7 11 0-15,2 11-2 16,-4 5 2-16,3 2 0 0,0-1-1 16,2-3-38-16,4-3 1 0,2-8-18 15,3-4 35-15,3-5 6 0,4-5 2 16,3-5 10-16,1-5 1 0,1-5 0 15,3 0 1-15,1-7 0 0,2-3 0 16,1-6 0-16,1-4 1 16,-2-2-1-16,3-5-7 0,-4-3 1 15,1-5 2-15,2-7 6 0,0-7 4 16,0-1 4-16,4-8 17 0,1 1-6 15,0-2 4-15,-1 0 5 0,-1 7-6 16,-2 3-7-16,-4 9-6 16,-4 12-2-16,-6 9 4 0,-2 13 7 15,-4 3 1-15,-1 2-3 0,0 5-11 16,-2 17-13-16,-10 22 6 0,-6 24 0 15,-9 16 32-15,-3 12-25 0,-5 4 0 16,-4 4-5-16,-2 2-4 16,-3-4 4-16,3-9-5 0,4-12-41 15,6-11 22-15,4-11-7 0,5-9-2 16,4-7 18-16,3-4-15 0,4-6-25 15,2-3-8-15,5-5 21 0,4-2-34 16,0-7-45-16,9-3-14 16,3-5-26-16,2-4 79 0,3-3-7 15,4-2-116-15,0-11 148 0,4-4 110 16,-1-5 274-16,0-7-211 0,0-2-18 15,0-10 19-15,-1-5-54 0,-3-5-26 16,-6-9-8-16,-4-3 3 16,-7-1-10-16,-6 2-2 0,-13 8 2 15,-6 5 0-15,-8 11 14 0,2 8 5 16,4 10-23-16,9 7-8 0,7 6 2 15,8 5 0-15,0 0-16 0,11 0-5 16,9-1 7-16,7-2 0 16,10-2 5-16,2-1-3 0,4-2-4 15,0-1 4-15,-3 0-2 0,-2 0-3 16,-5-1 3-16,-3 3 0 0,-4-2 3 15,-4 1-3-15,-2 1 1 0,-5 1-1 16,-2 1 0-16,-6 4 2 16,-3 1-3-16,-2 2 2 0,-2 0 0 15,0 0-1-15,0 0 0 0,-2 4 2 16,-7 6-5-16,-4 10 5 0,-2 4 2 15,-2 6-4-15,4 1 0 0,3-1 2 16,4 0-2-16,2-5-4 16,4-1-16-16,0-7-1 0,6-3 14 15,1-3 2-15,2-5-2 0,4-3 8 16,2-3-2-16,1-3-4 0,5-5 9 15,1-1-4-15,-2-7 0 0,2 1 0 16,0-5 0-16,-5-1-19 16,2-4 11-16,-2-2 6 0,-4-3 1 15,1-2 2-15,-4 1-1 0,-2 6 0 16,-3 4 0-16,0 11 15 0,-3 5-1 15,-2 5-2-15,2 3-8 0,-2 13-8 16,0 9 4-16,-4 11 7 0,-2 6-4 16,1-2-2-16,1-2-1 15,1-8 0-15,2-4-47 0,0-5-14 16,1-4-40-16,0-3-78 0,0-8-60 15,2-3-304-15</inkml:trace>
  <inkml:trace contextRef="#ctx0" brushRef="#br0" timeOffset="47252.483">17967 14117 518 0,'20'-14'0'0,"3"0"264"15,-2 1-155-15,0-1 18 0,-1 2-43 16,-3-1-27-16,-3-1 8 0,-5-3-20 16,-4 3-17-16,-3-3 4 15,-2 5 3-15,-4 2-2 0,-1 1-3 16,-5 5-8-16,-3 4-9 0,-5 0-15 15,-2 11 4-15,-6 8 1 0,-1 7-5 16,1 6 3-16,2 1 0 0,1-1-2 16,7 0 2-16,7-3-1 0,6-4-6 15,4-2 10-15,9-3-5 16,1-3-2-16,6-3 6 0,4-4-3 15,0-3 0-15,5-4 0 0,-1-1-2 16,-3-2-94-16,3-8 26 0,-3-2-51 16,-3-1-184-16,-7-5-206 0</inkml:trace>
  <inkml:trace contextRef="#ctx0" brushRef="#br0" timeOffset="47455.2833">16849 13641 993 0,'38'-7'0'15,"14"4"129"-15,5 3-70 0,-4 0-36 16,-2 3-35-16,-5 2-100 15,-11-1-168-15,-6 3-193 0</inkml:trace>
  <inkml:trace contextRef="#ctx0" brushRef="#br0" timeOffset="49530.0869">12871 15765 753 0,'-6'13'0'0,"1"-4"265"15,3-4-180-15,0-2-9 16,1-1-4-16,1-2-13 0,0 0-20 16,0 0-20-16,0 0-7 0,0 0-10 15,0 0-3-15,0 0 2 0,5 0 3 16,3-6-3-16,3-1 11 0,0-2-6 15,-1-5-2-15,0-3 4 16,1-3-1-16,2-4-4 0,1-6-1 16,3 0-1-16,1-2-2 0,1-4 2 15,0 4 1-15,-3 1-3 0,0 5 0 16,-1 1 1-16,-3 8 0 0,-1 2 0 15,-6 8 2-15,1 4-2 16,-5-1-5-16,-1 4 5 0,0 0 2 16,0 0 0-16,0 0-2 0,0 3-5 15,-3 11 3-15,-6 11-1 0,-4 9 5 16,-3 6 3-16,-4-1-6 0,1-2-1 15,0-7 1-15,3 2 0 0,2-7-4 16,4-1 5-16,5-6 0 16,3-3-16-16,3-2 13 0,4-4-2 15,1 0-5-15,4-2 11 0,0-3-2 16,1-2-19-16,0 0 13 0,-1-1-5 15,-2-1 1-15,0-2 3 0,1-7-1 16,0-2 6-16,2-6 2 16,1-2 2-16,2-2-2 0,2-3 2 15,3-2-2-15,-1-3 2 0,2-3-1 16,-4 6 0-16,-2 0 0 0,-2 6 0 15,-6 8 2-15,-2 0-4 0,-4 7 4 16,0-2 54-16,0 3-34 16,0 2 6-16,-1 2-12 0,1 0-14 15,-1 0 1-15,-2 4-6 0,-1 9-7 16,-3 3 16-16,0 8-3 0,2-2-6 15,-1 1 5-15,3 3-2 0,2-8 0 16,1 3-13-16,2-5-4 16,5-7-6-16,2 3 6 0,4-7 2 15,1-3-3-15,3-2 1 0,1-1-1 16,2-5-18-16,1-2-8 0,1-3-6 15,1 1-9-15,-2-6 12 0,-2 0 15 16,-5-2 6-16,-3-2 30 16,-3-1-5-16,-3-2-2 0,-1 0 6 15,-2 3 36-15,-2 2 3 0,-2 2 1 16,-2 8-2-16,-3-2-5 0,3 5-5 15,3 3-11-15,0 0-4 0,1 2-8 16,4 0-16-16,4 0-7 16,4 0 23-16,2-2-8 0,3-1 0 15,1-4 0-15,1 0 2 0,-2-3-3 16,1 0 2-16,-2 3-2 0,-3-2 2 15,2 2 2-15,-4 3-3 0,-3-2 0 16,1 3 0-16,-2 0 1 16,-1 2-2-16,-1 1 0 0,-4 0 0 15,-1-1-8-15,0-1 14 0,0 2 0 16,0 0-1-16,0 0 14 0,-1 0 6 15,-2 4-14-15,-4 5-5 0,-1 7-6 16,-2 4 0-16,-1 5 2 16,2 5-2-16,0 0-2 0,2 3 5 15,0 0-3-15,2-5-15 0,2-4 0 16,2-5 8-16,1-4-2 0,4-1 13 15,4-1-6-15,-1-6-7 0,3 0 5 16,3-5 1-16,1-2-4 16,4-3 14-16,0-6-6 0,0-4 0 15,2-2 0-15,2-2 2 0,1-5-2 16,0-1 0-16,4-5 3 0,-4-7-5 15,0 0 1-15,0-2 1 0,-2-5 2 16,0-1-1-16,-2-3 8 0,-1 1 6 16,1-4 1-16,-3 6-3 0,1 6-6 15,-5 8 3-15,-5 12-2 16,-3 10-2-16,-4 4 9 0,1 3-9 15,-1 3-11-15,-9 16-4 0,-4 15 13 16,-8 10-2-16,-4 6 3 0,0 2-3 16,0-2-4-16,0-1 2 15,5-3 0-15,1-3-21 0,5-2 10 16,4-4-8-16,5-7-5 0,4-5 8 15,2-1 0-15,7-5-7 0,4-2 5 16,2-3-9-16,1-7-11 0,3-3 19 16,1-3 7-16,-1-1 0 15,3-5 6-15,0-8-10 0,0-4-16 16,-1-5 22-16,-1-7 1 0,0 0 8 15,2-7 2-15,0-4 5 0,1-3-5 16,1-8 5-16,4-2-4 0,-1 0-2 16,0 0 0-16,-1 7 3 0,-8 2 12 15,-4 7 13-15,-5 8 11 0,-5 7 13 16,-3 9-6-16,0 8-3 15,0 2-15-15,-7 6-9 0,-1 14-17 16,-5 13-4-16,-8 15 4 0,2 9 2 16,-2 3-6-16,2-1 2 0,1 1 0 15,0-3-24-15,-2-3 16 0,2-9-5 16,2-6-6-16,1-7 15 15,3-9 3-15,2-3-3 0,3-7 4 16,4-2 0-16,0-5-21 0,3-1-6 16,0-2-18-16,3 0-12 0,3-4-3 15,4-5 53-15,4-2-2 16,1-7 2-16,5-1-25 0,1-5-20 15,2-2 37-15,2-1 13 0,1 2-1 16,-2 2 6-16,-1 3 31 0,-3 5 20 16,0 2-8-16,-6 8-13 0,-3 2-9 15,-1 3-2-15,-4 5-16 0,-2 11-11 16,-3 9 10-16,0 7 12 15,-5 3-15-15,-3 2 8 0,-1-3-11 16,1-3-3-16,4-6 8 0,3-1-2 16,0-5-4-16,0-2 4 0,7-4-2 15,6-2-8-15,1-3 13 0,4-4-10 16,0 0 2-16,4-3 6 15,2-1 5-15,-3 0-9 0,3-4-7 16,-4-1-19-16,0-3-24 0,-4-3 1 16,-3-3-23-16,-2-4-54 0,-4-4-55 15,-6 0-241-15</inkml:trace>
  <inkml:trace contextRef="#ctx0" brushRef="#br0" timeOffset="49732.8873">13978 15228 743 0,'40'-5'0'16,"0"1"203"-16,-2-3-188 16,-7 3-13-16,-5-3-4 0,-5 0-190 15,-6 0-23-15</inkml:trace>
  <inkml:trace contextRef="#ctx0" brushRef="#br0" timeOffset="49904.4876">13445 15061 993 0,'0'0'0'0,"10"0"108"15,9 2-104-15,10 3-8 0,9-3-114 16,0-1-245-16</inkml:trace>
  <inkml:trace contextRef="#ctx0" brushRef="#br0" timeOffset="51183.6898">15118 15325 841 0,'-4'-5'0'0,"0"3"310"15,2 0-200-15,-2-1-42 16,-1 2-20-16,-1 1-16 0,-4 3-9 15,-7 14-14-15,-1 9-13 0,-5 8 8 16,1 6 2-16,0-3-6 0,4-2 0 16,4-1 5-16,1-4-5 0,4-3 0 15,2-5 2-15,7-5-4 16,0 0 3-16,6-3-2 0,7-1-11 15,3-3-5-15,4-3-7 0,4-2-5 16,1-4 3-16,1-1-1 0,-1-1 4 16,0-4 17-16,-2-4 4 0,-4-4-4 15,-3-4 11-15,-2-3-5 0,-2-3 0 16,0-7 0-16,0-3 9 15,0-4-11-15,-5-3 4 0,1-3 0 16,-3 0-2-16,-5 0 0 0,-2 2 0 16,-9 5 0-16,-5 7 0 0,-6 7 9 15,-7 10 0-15,-2 9 8 0,-2 9-12 16,3 10-5-16,5 11 0 15,2 2 6-15,8 3-6 0,11-3-1 16,4-3 1-16,1-4 0 0,10-2-2 16,-1-4 2-16,8 0 0 0,2-7 0 15,2-3 0-15,4-2 0 0,1-4 0 16,4 0 2-16,2-4-3 15,-2-3 1-15,0-3 1 0,-4-3-2 16,-1-1 1-16,-5-4 0 0,-1-1 0 16,-5-4 0-16,-5-2 7 0,-1 0 2 15,-4 3 1-15,-3 4-6 0,-1 4-3 16,-1 8 4-16,0 3-2 0,0 3 1 15,0 0 6-15,0 1-7 16,-3 8-6-16,-2 8 0 0,-1 4 1 16,2 5-2-16,4-1 8 0,1 1-4 15,7 4-6-15,4-2 10 0,1 4-8 16,-1-1-17-16,2 4 19 0,-5-3-2 15,-1-1-8-15,-4-5 7 16,-1-2 0-16,-2-7-11 0,0-4 17 16,-1-6-2-16,0-4-2 0,0-1 5 15,0-2-1-15,0 0-2 0,1-5 2 16,1-5 0-16,6-5-46 0,3-2 12 15,6-1-14-15,1-3-26 16,4-2 23-16,-2-1-6 0,2-4 26 16,0-1 28-16,-4-1 3 0,1-3 17 15,-6 3 26-15,-4 5-8 0,-3 10 5 16,-2 6 15-16,-4 7 20 0,0 2-23 15,-1 5-34-15,-8 15-15 0,0 7-3 16,-5 7 4-16,-1 5-9 16,5-5 5-16,2-3-2 0,4-4 0 15,4-5-2-15,1-2 0 0,4-3-2 16,6-5 0-16,3-3-2 0,1-4-4 15,3-2-12-15,1-3-18 0,1 0-33 16,1-4-69-16,-4-7-149 16</inkml:trace>
  <inkml:trace contextRef="#ctx0" brushRef="#br0" timeOffset="51324.0901">15767 14962 994 0,'-7'-14'0'0,"6"11"174"16,1 5-173-16,6 16-2 0,2 8-158 15,1 8-140-15</inkml:trace>
  <inkml:trace contextRef="#ctx0" brushRef="#br0" timeOffset="52104.0914">16100 15412 1135 0,'0'-21'0'0,"0"-1"190"15,-2 3-143-15,-1 3-16 0,-3 2-10 16,-6 7-5-16,-2 7-10 16,-7 3 5-16,-4 13-12 0,-6 9 0 15,-1 5 2-15,2 2 2 0,6 2-3 16,7-3 0-16,6-2 1 0,4-2-2 15,4-8-2-15,3-2 1 0,0-5-29 16,3-5 9-16,1 1 0 0,3-3-5 16,1-2 3-16,2-1 4 15,5-2-12-15,0 0 10 0,2-5-15 16,2-2-20-16,0 0 29 0,2-5 16 15,-1-4 5-15,-1-2 12 0,-1-2-4 16,-3 0-1-16,-1 2 0 16,-6 3 48-16,-3 8-16 0,-4 1 6 15,-1 5 8-15,0 1-3 0,-2 2-13 16,-5 14-26-16,-3 12-8 0,-6 10 8 15,-1 12-2-15,0 7-4 0,-2 3 4 16,-4 3-1-16,0 0-2 16,-4-4-18-16,-1-4-6 0,0-7-9 15,-3-4 4-15,1-4-10 0,1-4-29 16,-1-3-4-16,1 0-96 0,0-1-29 15,0-3 37-15,-4-3 145 0,2-8-30 16,1-6 56-16,3-4 62 0,6-7-4 16,3-1-20-16,2-3 7 0,5-6-4 15,3-1-24-15,5-6-11 16,3-3 5-16,8-6 5 0,6-5 17 15,7-4-9-15,6-6-9 0,4-3 13 16,8-6-17-16,4-4-15 0,2-3-5 16,6-3-2-16,0 2 2 0,1 3 0 15,1 4-2-15,-1 5 2 16,0 5 3-16,-5 7-6 0,-6 3 4 15,-2 6 4-15,-7 4 13 0,-6 4 2 16,-7 6-15-16,-4 0-7 0,-8 3 2 16,-3 3 32-16,-2 1 9 15,-2 3 0-15,0 0-11 0,0 0-10 16,0 2 1-16,0 8-15 0,-8 6-11 15,-2 9 8-15,-2 6 0 0,2-1-7 16,2-7-5-16,3-3-12 0,5-6-16 16,0-2 7-16,3-4 1 0,7-4-1 15,0-4 20-15,5-2-18 16,0-8-119-16,-1-7-59 0,-1-4-245 15</inkml:trace>
  <inkml:trace contextRef="#ctx0" brushRef="#br0" timeOffset="52228.8917">16312 15070 1037 0,'0'-1'0'0,"-2"1"157"16,2 2-157-16,0 10 0 0,2 5-53 15,-1 7-32-15,-1 6-185 16,0 0-190-16</inkml:trace>
  <inkml:trace contextRef="#ctx0" brushRef="#br0" timeOffset="53055.6931">16439 15400 899 0,'-5'9'0'0,"-1"8"172"16,-4 5-90-16,1 5-17 0,-3 3-14 16,3 1-13-16,-1-1-7 0,2-2-12 15,0-3-13-15,1-6 5 16,3-5-6-16,1-4-7 0,0-6 4 15,2-1 5-15,1-2-10 0,0-1 6 16,0 0 21-16,0-2-15 0,0-3-3 16,4-4-2-16,1 0-8 0,4-3-6 15,4-2-4-15,5 0-10 16,0-5 6-16,2-1 1 0,3-1 0 15,-1-3 4-15,2 0 2 0,0 2 3 16,-3 1 11-16,-4 5-6 0,-4 7 2 16,-2 2 2-16,-4 7 1 0,0 2 1 15,0 8-3-15,-1 9 0 0,1 3 5 16,0 7 2-16,0 0-5 15,1-5-3-15,5-2 1 0,2-4 0 16,3-2 0-16,1-4-4 0,2-4-3 16,3-4-2-16,-1-4 12 0,2 0-1 15,0 0-4-15,-1-4 3 0,-1-2-2 16,-6-4-6-16,-4-3 5 15,-2-3-5-15,-6-4 3 0,-3-1 6 16,-2-5-1-16,0 1-2 0,-3 4 2 16,-2 1 2-16,-1 9-4 0,-4 0 2 15,-1 7 3-15,-2 4-5 0,-4 0 0 16,-2 15 2-16,-2 7 7 15,0 4-2-15,6 5-4 0,2-1-4 16,5-1 4-16,4-4-2 0,2-4-3 16,2 0-6-16,2-8-13 0,4-2-39 15,1-6 14-15,2-3 8 0,4-1-28 16,1-1-20-16,4 0-2 0,0-2 41 15,3-1 29-15,-2 1-3 16,4-2-5-16,-2 3 28 0,-2-5 1 16,0-1 16-16,0-3 32 0,-3-11 21 15,5-1 30-15,1-6-20 0,3-5-20 16,3-1-1-16,-3-10-16 0,2-1-15 15,-3-4-9-15,2 2-4 16,-1-1-3-16,-3 1-2 0,0 3-2 16,-2 1-6-16,-3 4-2 0,0 3 4 15,-6 8-5-15,-5 9 0 0,-6 8 0 16,0 7 26-16,0 4-10 0,-3 0-12 15,-6 14-4-15,-7 12 0 16,-8 13-8-16,-3 13 8 0,0 6 0 16,1 7 0-16,1 4 1 0,-3 4-2 15,-1 0 3-15,1-2 2 0,4-10-6 16,7-10-24-16,7-10-16 0,9-11-19 15,2-9-2-15,12-8-21 0,6-6-125 16,6-7-174-16</inkml:trace>
  <inkml:trace contextRef="#ctx0" brushRef="#br0" timeOffset="53929.2946">17890 15620 775 0,'9'-15'0'0,"3"-4"159"16,0-8-44-16,0-5-32 16,1-5-11-16,-1-4 0 0,0-4-20 15,-1 0-14-15,2-3-12 0,3-1-10 16,2 2-5-16,2-2-12 0,2 1 2 15,2 2 4-15,-3 5-5 0,-1 3 0 16,-4 7 3-16,-7 6-4 16,-3 8 2-16,-4 10 18 0,-2 6 11 15,-2 1-13-15,-8 20-15 0,-15 17-4 16,-14 23 0-16,-9 19 6 0,-6 13-5 15,3 9 2-15,1 10 1 0,2 5-2 16,1 2 0-16,2-3 1 0,3-14-23 16,2-9 10-16,4-15 5 15,3-8-4-15,4-9 11 0,4-4 0 16,7-7-71-16,7-12 24 0,7-7-9 15,4-11-39-15,7-9 59 0,7-8 12 16,7-1 2-16,3-12 6 0,5-7 1 16,1-5 10-16,1-6 2 15,-1-3 6-15,-2-7-6 0,-3-5 6 16,0-3-1-16,-3-6-2 0,-3-5 0 15,-3-3 0-15,-5-6 0 0,-2 1 0 16,-6-3 0-16,-5 2-1 0,-7 12 2 16,-7 9 35-16,-4 12 17 15,-2 12 7-15,2 8-17 0,4 12-10 16,5 2-11-16,4 9-17 0,3 8-10 15,4 7 10-15,4 1-9 0,6-3 1 16,5-4 6-16,5-7-6 0,2-7-29 16,4-4 29-16,5-10 5 0,-1-8-4 15,2-7 4-15,-3 0-2 16,-2-2-5-16,2-1 10 0,-4 3-3 15,-3 1-3-15,2 1 1 0,0 0 0 16,-3 5 0-16,-2 2-2 0,-5 7 2 16,-7 6 0-16,-3 3-8 0,-3 3 9 15,-1 7 4-15,0 12 20 16,-5 6-9-16,-2 8-10 0,-1 1-3 15,3-3 0-15,1-5-6 0,3-1-16 16,1-6-27-16,1-3-47 0,7-5-4 16,1-3-163-16,-2-6-321 0</inkml:trace>
  <inkml:trace contextRef="#ctx0" brushRef="#br0" timeOffset="55520.4974">18264 15547 754 0,'18'-11'0'16,"1"-4"300"-16,3 1-232 0,-1-3-30 15,-4 0-9-15,-3-3 4 0,-2-1-1 16,-5 2 3-16,-2 4-5 0,-5 3-4 16,0 3 0-16,0 4 7 0,-5 2-11 15,-1 0-20-15,-2 3 6 16,-3 0-7-16,-1 7-2 0,-4 8-2 15,-1 6 3-15,3 4 0 0,1-1 0 16,5 1-1-16,5-1-2 0,3-3 3 16,3 1 0-16,7 0 0 0,5-3 0 15,5 1 0-15,8-4 0 0,2-3 0 16,5-4-2-16,0-2-28 15,4 0 23-15,-1-2-3 0,-2-5 0 16,-1 0 15-16,-2-8-5 0,-4-7 0 16,2-3 0-16,-8-6 6 0,-5-5-1 15,-4-4 12-15,-6 0-4 16,-6 3-3-16,-2 5-3 0,-3 5-3 15,-8 6-7-15,-5 3 6 0,-5 9 3 16,-5 3-8-16,-4 11 0 0,1 5 2 16,1 1 0-16,3 1-1 0,7 0 0 15,4 0-5-15,4-2 9 0,7-1-6 16,0-2-29-16,3-5 9 15,4 0-4-15,1-3-3 0,3-2 18 16,4 0-6-16,1-1-23 0,2-2 13 16,-2 1 3-16,-2 1 0 0,-1 1 25 15,-5 1 0-15,-2 5-4 16,-2 5 5-16,-1 4 3 0,-3 9 0 15,-5 4 9-15,-1 5-11 0,-5 5-4 16,0 1 4-16,-1 2 3 0,-2 1-6 16,2-1-15-16,1-3 11 0,-2-5-1 15,4-5 10-15,1-5-5 0,1-4-2 16,1-4 6-16,0-2-2 15,5-3-1-15,-1-1 0 0,3-4 0 16,1-4 0-16,1-1-116 0,1-4-33 16,5 0 69-16,5-7 81 0,0-7-1 15,3-2 0-15,2-7 33 0,1-3 27 16,-1-6 2-16,5-4-1 15,1-10-20-15,1-3-12 0,6-9-9 16,2-4-10-16,6-3-7 0,1-4 4 16,4 1-5-16,-1-2-4 0,-2 1 4 15,-4 11 22-15,-6 9 4 0,-8 16 12 16,-10 15-9-16,-6 8-1 15,-4 10-8-15,-1 3-9 0,-2 14-14 16,-6 7 2-16,-2 9 5 0,-5 1-3 16,3 0-1-16,3-3-1 0,1-5-2 15,3-4 2-15,2-4-1 0,3-4-5 16,0-4 10-16,1-2-7 0,6 1-7 15,0-4 10-15,2-2-2 0,2 1-30 16,0-3 6-16,-1-1-11 16,1 0-21-16,2-10 14 0,-1 2 10 15,-1-8 1-15,1-1 22 0,1-5 10 16,-2-5 0-16,5-4 0 0,-1-2 31 15,3-3-14-15,3 1 3 16,-2 6-8-16,-2 0-3 0,-6 12 5 16,-4 5 5-16,-5 6 12 0,-2 6 0 15,-4 6-9-15,-8 13-25 0,-8 11 6 16,-2 6-3-16,0 3 0 0,7-4 5 15,5-5-6-15,5 0-2 16,3-3 5-16,2-4-2 0,2-3 0 16,4-5-1-16,3-2-1 0,1-6 0 15,5-1 4-15,-2 0 0 0,4-6-3 16,0 0 1-16,4-2 0 0,-2-8 0 15,4-4-3-15,-1-6 3 0,-1-4 1 16,-2-6-1-16,-1-4 3 16,-1-1-5-16,-1-2 3 0,-1 3 0 15,-3 5-2-15,-4 6 1 0,-4 8 2 16,-3 9-2-16,-1 4 0 0,0 2 14 15,-6 2-13-15,-9 7 5 0,-3 10-7 16,-4 5-6-16,-1 5 12 16,5 4-4-16,1-1-2 0,6 0 1 15,1-2-1-15,4-4-17 0,3-4 18 16,3-2 0-16,0-7-3 0,4-2 3 15,4-2 0-15,1-5 0 0,6 1 0 16,2-5-2-16,2 0-16 16,2-7-7-16,-1-3-5 0,3 1-3 15,-2-6 15-15,-3-2 13 0,-1-4 0 16,-2-4 10-16,1 1-4 0,1-2 5 15,3 1 17-15,0 0-8 0,-2 6-4 16,-3 5 6-16,-2 6-8 16,-4 8-7-16,-4 1 8 0,-4 13-2 15,-1 8 3-15,-1 5 3 0,-7 6-4 16,-2-1-6-16,-2 0 3 0,1-6-2 15,1-6 1-15,2-4 9 0,1-9-8 16,5-1 8-16,0-6 20 16,2 0-4-16,0 0-14 0,0 0-6 15,0-3-7-15,3-3-8 0,4-5-6 16,1-2-10-16,2 0 0 0,2-5 7 15,3 0 1-15,0-3 1 0,3-4 15 16,2-3-5-16,5-1-5 16,2-6 10-16,4 2-4 0,-3 5 0 15,0 3-1-15,-8 11 3 0,-5 9-4 16,-5 5 3-16,-4 7-3 0,-2 11-1 15,-3 8 5-15,0 8 0 0,-7 2-4 16,-4-2 4-16,-2 3 5 0,0-6-10 16,2-1 6-16,1-3-8 15,3-2-78-15,2-4-15 0,4-6-45 16,0-5-249-16</inkml:trace>
  <inkml:trace contextRef="#ctx0" brushRef="#br0" timeOffset="56394.099">20044 15329 769 0,'0'-12'0'0,"-7"3"286"0,-6 5-214 16,-1 4-21-16,-5 7-15 15,2 9-29-15,-3 6-2 0,4 4-4 16,0 1 3-16,3 3 1 0,2-1 17 15,3 0-2-15,4 0-17 0,3-3 0 16,1 2-3-16,0-7 0 0,0-3 1 16,2-5-1-16,2-1-13 0,0 0-12 15,1-7-3-15,1 1-16 16,1-4 3-16,3-1 11 0,1-1-19 15,4-2-22-15,1-7 22 0,3-2 27 16,-1-5 16-16,2-5 5 0,2-4 2 16,-1-2 1-16,3-1 2 0,0-1 1 15,-4 1-2-15,1 5 7 16,-6 3 10-16,-4 8 13 0,-6 6 13 15,-2 3-8-15,-2 3-20 0,0 0 10 16,1 12-26-16,-2 5 9 0,0 6 17 16,0 5-11-16,-2 1-10 0,0 1 3 15,2-3-6-15,0-2-8 16,0-5 8-16,6-4-3 0,-1-4-1 15,3-4 0-15,1-3 2 0,-2-3-2 16,5-2 0-16,1 0 6 0,2-5-8 16,3-5 4-16,0 0 5 0,3-2-10 15,1-5-17-15,0 0-18 16,-2-6-18-16,-2-2 18 0,0-4 3 15,-5-1 3-15,-3-2 33 0,-3 0-1 16,-3 3 0-16,-4 5 0 0,0 9 57 16,0 8-27-16,-7 4 11 0,1 10-30 15,-7 8-17-15,-2 10 7 16,-3 6 2-16,0 1-4 0,2 4 2 15,4-3 1-15,3-2-2 0,2-3 0 16,6-5 0-16,1-3 1 0,0-6 10 16,5-1-5-16,0-6 8 0,5-3 22 15,3-1-6-15,6-3-10 16,4-1-7-16,3-6-14 0,1-4 0 15,0-4 2-15,2 1-2 0,-1-3-8 16,-1-4 14-16,-2-4-7 0,-1-4-3 16,0-3 10-16,0-1-5 0,3 0 0 15,-4 2-2-15,-3 7 3 0,-4 5-2 16,-5 9 4-16,-5 5-4 15,-4 3-4-15,0 2 8 0,0 1-6 16,-1 8-15-16,1 5 22 0,-1 3-3 16,-1 7 4-16,0 3 18 0,0 5-8 15,1 0-5-15,-2 1 1 16,-2-1-8-16,1 1-4 0,-3-3 2 15,-2-1 6-15,-2-3-9 0,-2-2 3 16,-2-1-3-16,-4-3-29 0,-2-5 12 16,-6-4 0-16,-4-5-3 0,-4-6-11 15,-1 0-19-15,-5-4-34 0,2-6-40 16,-2-7 19-16,3-1-7 15,2-6 15-15,5-5-31 0</inkml:trace>
  <inkml:trace contextRef="#ctx0" brushRef="#br0" timeOffset="56550.0993">20206 15018 999 0,'0'-2'0'0,"0"1"51"0,3 1-50 16,7 0-2-16,4 2-339 0,2 6-110 15</inkml:trace>
  <inkml:trace contextRef="#ctx0" brushRef="#br0" timeOffset="56706.0995">21013 15787 1107 0,'-3'-12'0'0,"3"0"-260"15,-4-6-175-15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100.44995" units="1/cm"/>
          <inkml:channelProperty channel="Y" name="resolution" value="1936.126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7-09-11T08:27:28.5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9431 8286 706 0,'2'-26'0'0,"3"2"165"16,0 3-88-16,-1 3-21 16,-1 3-15-16,-1 5 1 0,-2 1-9 15,2 2-13-15,-2 0-4 0,1-1 1 16,-1 3-2-16,0 1 2 0,0 1 6 15,0 3-6-15,0 0-13 0,1 2-7 16,1 9-9-16,-1 8 2 16,3 8 10-16,-1 3 0 0,1 2 2 15,2 0-2-15,0-4 11 0,-1-3-11 16,2-4 0-16,-2-4 9 0,1-4 0 15,0-3 7-15,-1-5-6 0,0-2 7 16,-1-2 13-16,5-1 1 16,3-9 3-16,11-9 0 0,11-11-20 15,10-13-11-15,9-8 1 0,7-7-2 16,7-7-4-16,3-4 2 0,6-2 4 15,4-5-8-15,2 2 7 0,-2 1-3 16,-6 9 0-16,-10 8-18 16,-11 9 1-16,-13 11-1 0,-10 14 14 15,-9 9-7-15,-11 8-22 0,-6 4-23 16,-4 14-37-16,-7 8-19 0,-7 8 3 15,-7 7-119-15,-3-2-352 0</inkml:trace>
  <inkml:trace contextRef="#ctx0" brushRef="#br0" timeOffset="483.6008">9796 9390 901 0,'-3'-3'0'16,"3"3"184"-16,0 0-151 0,0 5-29 15,1 7-1-15,3 8 8 0,-1 5 2 16,0 7-6-16,1 0-3 0,1-1-6 16,0-2 4-16,1-5 2 0,-2-7-4 15,3-6 0-15,0-4 2 16,4-3-2-16,6-4-3 0,10-6 16 15,9-9 4-15,10-7 0 0,5-10-9 16,9-3-1-16,4-5 5 0,4-3 5 16,2-1 3-16,0-1-11 0,-1-2-7 15,-5 4-4-15,-7 3 2 16,-8 6-2-16,-8 9-44 0,-7 7 22 15,-6 11-13-15,-8 7-51 0,-5 8-37 16,-8 13-78-16,-7 1-124 0</inkml:trace>
  <inkml:trace contextRef="#ctx0" brushRef="#br0" timeOffset="967.2017">9831 10648 954 0,'6'7'0'0,"2"5"51"0,0 5 22 16,-2 2-33-16,1 6-21 0,-1 3-14 16,-2 1-2-16,0 5 4 0,-2 0-9 15,0-2 2-15,1-2 0 0,0-5-18 16,2-5 6-16,4-5 2 15,6-8-1-15,4-7 1 0,10-17 11 16,11-10 18-16,9-18 8 0,11-11-3 16,7-7 7-16,9-10-7 0,5-2 0 15,1 4 14-15,-6 6-17 0,-9 10-15 16,-14 17-9-16,-12 10-2 15,-10 14-9-15,-10 11-18 0,-8 3-1 16,-5 10-36-16,-8 12-71 0,-4 8-31 16,-11 3-110-16</inkml:trace>
  <inkml:trace contextRef="#ctx0" brushRef="#br0" timeOffset="1435.2025">9922 12079 934 0,'0'-11'0'15,"0"7"186"-15,0 1-145 16,2 3-36-16,-1 7-9 0,2 7 3 16,3 13 2-16,-2 10 4 0,0 9-1 15,-3 2 1-15,1-5-4 0,0-4 0 16,3-7 2-16,2-7-3 0,1-4 0 15,5-5 0-15,7-7 0 0,1-8 5 16,10-4 9-16,5-16 7 16,11-11-8-16,8-9-5 0,7-7-5 15,8-5-4-15,6-3 2 0,3-4 1 16,-1 4-2-16,-8 3 0 0,-5 9-1 15,-10 7-92-15,-7 12 45 0,-9 3 3 16,-10 13-14-16,-7 7-29 16,-7 4-114-16,-7 11-148 0</inkml:trace>
  <inkml:trace contextRef="#ctx0" brushRef="#br0" timeOffset="10452.0182">15148 8106 390 0,'0'0'0'0,"-1"0"118"0,0 0-59 15,-1 0-26-15,0 0-15 0,0 0-13 16,1 0-3-16,1-2-3 0,-1 2 2 16,1-1 2-16,0 0-3 0,-3-1 0 15,0-1 1-15,0-1-1 16,0-1-1-16,1-1 6 0,0 2 6 15,-1 0 15-15,1 1 8 0,2 1 16 16,0-1-11-16,-2 3-5 0,2-2-11 16,0 2-2-16,-1 0-1 0,1 0-13 15,0 0 2-15,0 0-1 0,0 0-2 16,-1 0 1-16,1 2-9 15,-3 7-3-15,-1 6 10 0,-2 7 7 16,1 2-3-16,-2 5 5 0,1 1-7 16,3 0-5-16,2 1 3 0,1-1-3 15,0-1-4-15,0-1 4 0,0-2 0 16,1-3-2-16,1 0 0 15,1 0 6-15,2-3-3 0,2 4 4 16,1-7-10-16,1-2 6 0,-1-1-2 16,2-6 2-16,0-1 0 0,2-3 5 15,0-4 26-15,5-2 13 0,4-12-5 16,3-3-12-16,7-8-7 15,4-4-11-15,3-5 1 0,7-4-8 16,3-4 0-16,6-5-1 0,6-6-6 16,-1-6 4-16,2-2 3 0,2-4-5 15,-2 6 6-15,-3 2-5 0,-2 4-2 16,-8 5 1-16,-2 7 0 15,-4 3 0-15,-2 5 1 0,-6 7-2 16,-4 3-10-16,-4 7 8 0,-6 2-8 16,-2 6-8-16,-5 1 1 0,-2 3-8 15,-2 3-20-15,-3 1-13 0,2 1-22 16,-4 5-58-16,-1 5-12 15,-3 3-12-15,-5-2-155 0</inkml:trace>
  <inkml:trace contextRef="#ctx0" brushRef="#br0" timeOffset="13696.824">15507 9344 445 0,'-3'-14'0'0,"-1"-1"169"0,1 2-113 15,0-3 7-15,2 1-24 0,-1 1 6 16,2 1-6-16,0-1-17 0,0 2-7 16,0 0-4-16,4 0 3 15,-2 6-3-15,-1 1-5 0,1 4 9 16,-2 0-4-16,0 1-6 0,0 0-9 15,0 8-5-15,5 6 3 0,-2 10 12 16,-1 5 3-16,1 5 2 0,1 0-3 16,-1 2-2-16,2-2-3 15,1-2-1-15,-1-5 1 0,3-4-4 16,-1-3 2-16,0-5 2 0,-2-5-4 15,1-1 2-15,-2-4 5 0,2-1 4 16,-2 0 2-16,0-1-4 0,2 0 0 16,0-1-1-16,2-2-2 0,3 1-3 15,2-1 4-15,0-1 7 16,8-7-2-16,2-8 8 0,6-7-4 15,9-7-2-15,7-10 7 0,6-9-9 16,8-9-5-16,10-8 3 0,5-9-5 16,6-2-1-16,-1-3 2 0,-7 3-3 15,-3 4-2-15,-9 5 0 16,-10 6 3-16,-6 8-11 0,-8 8 4 15,-9 7 5-15,-3 11-2 0,-6 8-2 16,-5 5 2-16,-3 8-11 0,-4 4-2 16,-3 3-30-16,-3 3-57 0,-2 13 10 15,-9 4-85-15,-7 4-170 16</inkml:trace>
  <inkml:trace contextRef="#ctx0" brushRef="#br0" timeOffset="15490.8271">15360 10842 538 0,'1'-6'0'0,"2"4"144"0,-2-4-54 15,-1 2-17-15,0 2-12 0,0-2-20 16,0-1-18-16,0 2-2 0,0-2-10 15,0 3-9-15,0 2 5 0,0-1 0 16,0 1-3-16,1 0-8 0,-1 0-6 16,0 0 9-16,0 2-6 15,0 5-6-15,0 3 20 0,0 11-8 16,2 2 2-16,-2 3 8 0,1 4-3 15,2-5-3-15,-3-2 1 0,0 0 0 16,1-5 2-16,-1 0 1 0,3 1 0 16,0-5 4-16,0 0-3 15,1-3-3-15,0-1 2 0,0-3-6 16,2-2 1-16,-1 1 0 0,0-3-1 15,2-1 0-15,-1 4-1 0,-2-5 0 16,4 4 1-16,-1-5-1 0,1 0 1 16,1-2 0-16,3-5 28 15,2-5-11-15,4 3-6 0,4-7 1 16,4-5-5-16,3-4-6 0,7-10 7 15,6-7-1-15,6-8 1 0,10-8 2 16,5-10-5-16,9-3 3 0,8-7 5 16,4-6-5-16,4-2-3 15,-2 1-1-15,-2 4-3 0,-6 11-4 16,-9 7 4-16,-6 10-1 0,-8 5-2 15,-10 9-9-15,-6 8 1 0,-9 8-7 16,-5 5-6-16,-6 6-3 0,-8 7-20 16,-4 5-17-16,-7 0-46 0,-9 9-194 15,-11-1-99-15</inkml:trace>
  <inkml:trace contextRef="#ctx0" brushRef="#br0" timeOffset="18829.2331">15503 12054 619 0,'6'-11'0'0,"-2"-1"133"15,1 0-62-15,2 1-30 0,-3-1-12 16,1 0 1-16,-1 0 0 16,-1-1-13-16,0-2-4 0,1 4 6 15,-4 1-6-15,0 3 5 0,0 5 8 16,0 1 2-16,0 1-12 0,0 0-5 15,0 3-14-15,-1 7-5 0,-1 6 16 16,-1 2-1-16,2 6-7 16,0 2 0-16,0 1 25 0,1 4-16 15,0-2 5-15,0 0-4 0,0 5-3 16,0-5 5-16,1 0-5 0,-1-1-3 15,0-5 6-15,2-3-2 0,3-4-6 16,2-3 8-16,-1-5 0 0,2-2 1 16,2-2 9-16,1-4-1 15,6-2 2-15,6-10 4 0,8-10-16 16,8-8-10-16,4-7 2 0,9-7 7 15,5-6-10-15,5-4 4 0,2-9 0 16,1 5-2-16,-2-2 0 0,-5 2 2 16,-2 2-2-16,-7 3-6 15,-4 1 5-15,-6 7-15 0,-5 6 8 16,-5 7 1-16,-8 9-3 0,-5 8 0 15,-6 7-11-15,-4 8-43 0,-3 0-16 16,-2 9-35-16,-1 7-78 0,-9 3-46 16,-6-2-188-16</inkml:trace>
  <inkml:trace contextRef="#ctx0" brushRef="#br0" timeOffset="43602.0766">19674 8045 723 0,'9'-13'0'15,"-2"3"80"-15,-2 6-6 0,-2 0-7 16,-3 3-18-16,0 1-7 15,0 0 6-15,0 0-25 0,1 0-23 16,-1 2 0-16,2 6-19 0,-1 9 5 16,1 6 5-16,-2 2 12 0,3 3 4 15,-2-4-6-15,0-3 5 0,-1-1-4 16,2-6-4-16,0-1 4 15,-2 0 2-15,1-5-5 0,-1 1 2 16,2-2 2-16,-2-4-4 0,1 1 2 16,1-2-4-16,-1-2-4 0,6 0 13 15,3 0 16-15,8-11 2 0,11-9 4 16,10-11-11-16,10-13-13 15,13-9 8-15,10-6-7 0,11-7-2 16,8-7 12-16,5 0-6 0,5-2-2 16,-3 3 4-16,-1 6-6 0,-8 3-8 15,-7 10 6-15,-6 7 2 0,-11 0-6 16,-5 13 1-16,-8 2-4 15,-7 5-42-15,-8 9 18 0,-4 6-32 16,-9 4-59-16,-7 7-46 0,-11 0-110 16</inkml:trace>
  <inkml:trace contextRef="#ctx0" brushRef="#br0" timeOffset="44553.6782">19813 9341 656 0,'-2'-27'0'16,"1"3"183"-16,0 8-89 0,-1 6-24 15,1 6 0-15,1 2-24 0,0 2-39 16,0 8-14-16,0 12-51 0,0 13 53 16,0 11-3-16,0 9 16 15,-4 5-4-15,0-3-8 0,1-6 8 16,1-8-1-16,2-11-4 0,2-11-2 15,3-6 2-15,4-9-22 0,4-4 32 16,3-9 25-16,7-11 7 0,7-9-9 16,6-5-10-16,8-7-14 15,6-5 3-15,6 0-11 0,3-8 0 16,5-7 3-16,4-3-2 0,6-3 1 15,-2-2-2-15,-3 3 0 0,-5 6 0 16,-9 9-10-16,-10 10-26 0,-12 9-13 16,-8 12 9-16,-8 10-12 15,-8 10-64-15,-5 4-75 0,-6 13-56 16</inkml:trace>
  <inkml:trace contextRef="#ctx0" brushRef="#br0" timeOffset="44943.6788">19835 10503 838 0,'8'-5'0'16,"0"5"51"-16,3 5-3 0,-1 11-30 15,0 11-2-15,0 7 0 16,-3 9 5-16,0-1-9 0,-3 1-6 15,2-4-3-15,-3-6 0 0,-1-8-1 16,2-6-4-16,-1-4 4 0,3-7 1 16,1-6-4-16,8-3-6 0,6-18 34 15,11-12 9-15,10-11-8 16,6-11-13-16,11-6-4 0,3-2 5 15,7-6-2-15,3 1 8 0,-2 5-9 16,-5 2-12-16,-5 14-2 0,-10 4-58 16,-5 10 12-16,-8 8-18 15,-10 11-9-15,-7 10-71 0,-10 4-132 16,-8 10-66-16</inkml:trace>
  <inkml:trace contextRef="#ctx0" brushRef="#br0" timeOffset="45302.4795">20024 11819 952 0,'8'9'0'0,"2"6"0"16,2 5 52-16,-1 7-5 0,-1 8-14 16,1 4-10-16,0 1-9 0,-2 2 1 15,2-5-9-15,-3-8-6 16,2-11 0-16,1-7 0 0,1-11-11 15,8-5 18-15,10-19 56 0,18-16-11 16,16-25-11-16,21-17-19 0,18-17-1 16,9-9 0-16,8-1-6 0,1 5-8 15,-7 7-1-15,-8 12-8 0,-12 16-14 16,-16 17-52-16,-17 18-48 15,-19 20-57-15,-20 14-80 0,-18 7-146 16</inkml:trace>
  <inkml:trace contextRef="#ctx0" brushRef="#br0" timeOffset="48578.4853">22271 6062 460 0,'0'-21'0'0,"0"4"165"0,0 2-112 16,-3 5 11-16,1 2-4 0,-3 0-9 15,1 3-12-15,2 2-11 0,-2 3 7 16,3 0-14-16,-1 0-11 16,0 0 9-16,0 10-14 0,-2 7-10 15,0 12 10-15,1 8 2 0,1 9 7 16,1 4-1-16,1 1-10 0,1-3-6 15,4-4 6-15,0-3 5 0,-1-7-2 16,1 1 9-16,-2-6-2 0,-2-3-11 16,-1-3 11-16,0-6-11 15,0-5-1-15,0-4 4 0,-1-3-3 16,-1-5-2-16,1 0 0 0,-3-2 27 15,-2-11-12-15,-2-6-12 0,-2-8-2 16,1-4 0-16,-1-5 7 0,0-3-6 16,2-5-3-16,-2-4 2 15,3-5 2-15,0-1-3 0,0 2 0 16,3 1 4-16,-1 7-4 0,-2 3-2 15,2 4 7-15,-2 4-7 0,3 1 4 16,2 5 19-16,2 1-5 0,0 2 0 16,3 2-8-16,3 0-3 15,2 0 3-15,3 1 0 0,3 1-11 16,3 5 6-16,2 4-4 0,3 4-7 15,4 6 9-15,1 1 0 0,4 8-2 16,2 4-4-16,2 5 8 0,0 2-6 16,-2 5 5-16,-2 3-2 15,-5 2 0-15,-5 5-2 0,-6 2 2 16,-5 3 0-16,-5 2-3 0,-5 2 3 15,-2 1 0-15,-8 2-4 0,-6 0 2 16,-1 0-3-16,-6 0 10 0,0 2-5 16,-2-3 0-16,0-1 0 15,-1-5-1-15,1-3-4 0,-2-3 2 16,3-6 0-16,0-5-13 0,4-7 8 15,3-6-13-15,3-5-17 0,3-4-19 16,1-7-36-16,5-8-157 0,3-14-81 16</inkml:trace>
  <inkml:trace contextRef="#ctx0" brushRef="#br0" timeOffset="49108.8862">23009 5591 664 0,'2'-27'0'0,"-1"5"90"15,-1 2-43-15,-5 4-4 0,-7 2-11 16,-1 4-24-16,-6 7-16 0,-4 3 6 16,-3 3 4-16,-4 9 17 0,0 5-13 15,-1 5 3-15,3 8-5 16,3 2 5-16,5 0-5 0,3-3-8 15,7-6 8-15,6 0-9 0,4-4-1 16,9-1 10-16,3 1-5 0,5 0 2 16,4 0 12-16,0-1-8 0,3 0 8 15,1 0-3-15,-2-1 8 0,0-1 4 16,-3 0-8-16,-2-2-8 15,-1 2 0-15,-2 4 2 0,-1 2-6 16,2 4-4-16,-3 2 3 0,-3 1 0 16,-1-1-1-16,-3 1 0 0,-5-3 6 15,0-2-6-15,-2-1 0 0,-6-4-2 16,-5 0 1-16,-3-1 2 15,-5-3 18-15,-2-2 4 0,-3-3 6 16,0-4-6-16,-2-3-8 0,0-3 1 16,1 0-10-16,-2-4-3 0,3-2-1 15,2-2-3-15,2-1-5 0,2-2-4 16,3-1-29-16,3-1-55 15,5 0-12-15,4-2-85 0,4-2-102 16</inkml:trace>
  <inkml:trace contextRef="#ctx0" brushRef="#br0" timeOffset="49545.6869">23382 5603 748 0,'-14'0'0'0,"-4"3"38"0,-3 8-8 15,-3 4-3-15,-1 6 6 0,2 6-19 16,3 8-6-16,1 3-15 15,3 8 6-15,3 0 2 0,5 3-2 16,7-2-8-16,2-1-8 0,11-7-29 16,7-3 17-16,4-6 15 0,4-6 10 15,1-5 8-15,5-8-2 0,-3-7 8 16,3-4 27-16,2-5 5 15,-3-12 1-15,-1-3-13 0,-3-6-16 16,-6-2-9-16,-2-4 7 0,-10-3-9 16,-3-7-5-16,-6-4 4 0,-2-3 5 15,-6-2-8-15,-6 1 2 0,-4 5 6 16,-5 7-8-16,-3 8-1 15,-4 14 13-15,-1 4-5 0,-1 9-1 16,-1 3-10-16,5 7-20 0,1 3 3 16,4 5-41-16,3 2-112 0,4-3-25 15,3-4-281-15</inkml:trace>
  <inkml:trace contextRef="#ctx0" brushRef="#br0" timeOffset="50403.6885">23635 4925 632 0,'-17'-39'0'16,"-8"1"192"-16,-3-3-116 0,-7 2-25 15,-8 3-19-15,-1 0-5 0,-3 3-1 16,-2 3-12-16,1 1-13 0,-2 2 6 15,-1 0-8-15,-2 4 0 16,-1 1 2-16,-7 5 0 0,1 4-4 16,-5 8 6-16,-3 5 0 0,-1 5-4 15,0 12 2-15,0 7-1 0,2 6 0 16,-1 8 0-16,1 2 12 0,3 3-4 15,5 1 5-15,4 3-6 0,4 1-2 16,2 1 2-16,2 4-5 16,1 2-4-16,1 3-1 0,-1 2 4 15,3 0-2-15,2 2 2 0,4-1 2 16,2 3-4-16,4 0 2 0,4 5 1 15,5 3-3-15,3 0 2 0,4 3 5 16,6-2-6-16,3-1 0 16,3-4 3-16,3-3-3 0,0-2-1 15,7-3-1-15,1-1-6 0,4-1 11 16,2 0-4-16,2-1-1 0,2 0 4 15,0-4 19-15,5 0-25 0,0 0 8 16,5-2-3-16,2 3 0 16,5-6 0-16,3 1 0 0,7-3-2 15,1-3 2-15,3-4 1 0,4-3-3 16,1-7 2-16,2-4 7 0,4-4-9 15,-3-6 2-15,1-4 15 0,-1-3-9 16,0-5-1-16,1-3-3 0,0 0-6 16,1-5 3-16,0-2 0 15,0-1 2-15,2-2-1 0,-3-4 0 16,0-3-1-16,0-5 0 0,-3-7-3 15,2-5 3-15,-1-7-7 0,0-10 8 16,2-5-2-16,-3-9 5 0,1-5-3 16,-8-5-1-16,-3-3 0 15,-7-1 2-15,-5 1-3 0,-8 1 2 16,-4 2 6-16,-1-2-2 0,-5-2 15 15,-2-3 0-15,1-1-5 0,-6-1 3 16,-4-2-13-16,-2-1-3 0,-2-2 0 16,-5-1-1-16,-1 2-2 15,-9 1 2-15,-3 6 5 0,-4 3-10 16,-12 5 0-16,-2 5 4 0,-8 10 0 15,-4 5-13-15,-7 10 14 0,-6 9-2 16,-5 6 2-16,-2 12-8 0,-2 7-39 16,-3 9-2-16,-3 8-43 15,-5 11-86-15,-8 0-136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100.44995" units="1/cm"/>
          <inkml:channelProperty channel="Y" name="resolution" value="1936.126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7-09-11T08:28:55.08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2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1" timeString="2017-09-11T08:30:44.409"/>
    </inkml:context>
  </inkml:definitions>
  <inkml:trace contextRef="#ctx0" brushRef="#br0">2410 7088 491 0,'0'-17'0'0,"0"-1"145"16,0 1-66-16,-3 1 0 0,-4 4 5 16,1 0-22-16,-2 2-16 15,0 2-5-15,0-2-13 0,-3 0-5 16,-1 1 6-16,-1 1 0 0,1 1-10 15,-2 1-11-15,2 2 2 0,0 1-9 16,-2 3-2-16,0 3-2 0,-3 7 2 16,1 5-12-16,-2 6 12 15,-3 5-2-15,4 2 3 0,-3 1 0 16,3 2 1-16,2 0-1 0,-2 3 0 15,3-2 3-15,0-2-4 0,0 1 2 16,2-3 3-16,0-2-6 0,6 5 4 16,-1-4 2-16,0 7-5 15,1 0-1-15,-3 4 3 0,0 2 0 16,-1 2-1-16,-1 5 0 0,-3 2 6 15,0 4-1-15,0 2-2 0,1 2-6 16,1 0 6-16,3-1 3 0,0 0-6 16,3 0 0-16,1 1 18 15,1-1-12-15,2 2 6 0,-2-1-6 16,0-2 0-16,0 2 10 0,-2 1 1 15,0 3-4-15,1-1 5 0,-1 3-8 16,1 1-7-16,-1 2 2 0,1 3-1 16,0-1-4-16,-1 2 0 15,0-1 7-15,1-2-11 0,0 1 7 16,0-1-5-16,4 0-2 0,-3-2 8 15,4-1-1-15,0-2-7 0,-1-1 7 16,1 2 1-16,-2 0-7 0,1 0 4 16,-1 0 0-16,0-1-2 15,1 4 2-15,1-1 8 0,3-2-6 16,0 1 2-16,2-4-3 0,0 1-2 15,0 1 0-15,-2-1 5 0,2 1-6 16,-1-1 2-16,-1-5 2 0,0 1-4 16,2-3 2-16,-2 1 1 0,1-1-3 15,2-1 2-15,-2-3 2 16,0 3-4-16,2-1 1 0,-1-3-3 15,1 2 2-15,2-4 2 0,1 1 2 16,-3-1-3-16,3-1-3 0,1-2 3 16,1 1 0-16,1-1 0 0,2-3 0 15,-1 1-2-15,2-4 4 16,1-4-3-16,-1-1 0 0,3-4 0 15,1-3 1-15,0-3 0 0,0-1 0 16,0-6-3-16,-1 0 0 0,0-3 1 16,1-5 0-16,-1-3-2 0,2 0 6 15,0-3-4-15,2-1-3 16,0 1 9-16,-1-2-3 0,3 0-2 15,0 0 1-15,2-3-2 0,2-4-3 16,0-1 4-16,1-6-3 0,1-1 0 16,-2-3 8-16,0-4-5 0,-2 0-3 15,-4-6 8-15,-1-1-8 0,-2-2 2 16,-4-1 4-16,-4-4 0 15,-1 0-3-15,-1-4 2 0,0-4 22 16,0 0-18-16,0-4 5 0,2-4-9 16,0-1-1-16,3 0 0 0,-1 1 6 15,0-2-5-15,-1 1 3 0,-1 0 1 16,-2 2-2-16,-2-5 7 15,-3-2 2-15,-2 1-6 0,-2 0 7 16,0-3-1-16,0-3-3 0,0-5 6 16,0-4-10-16,1 1-4 0,0 1 4 15,-1-4-1-15,0-1-8 0,0-2 7 16,0-1 1-16,-1 0-6 15,-5 3 4-15,2 4 7 0,-2-1-12 16,-1 5 6-16,0-4 2 0,0 2-9 16,-2-2 8-16,1 0-2 0,-2 1-3 15,3 0 1-15,-1 3 1 0,3-2-2 16,0 2 2-16,-2-3 1 0,3 3-4 15,-1 0 4-15,-1 3-1 16,2 3-1-16,-4 3 0 0,0 1 5 16,-2 3-2-16,-2 1 8 0,0 0-2 15,0-1-6-15,0-1 4 0,2-1-4 16,-1 0-6-16,1 1 3 0,3-1 1 15,2-5-2-15,-2 0 2 16,2-1-1-16,-2-4-1 0,0 2 2 16,2 1 1-16,-2 0-4 0,-2 3 4 15,0 6 0-15,-4 3-2 0,-2 5 0 16,2 0 3-16,-4 3-3 0,0 4 0 15,1 0 2-15,-2 3-2 16,2 2 0-16,0-1 6 0,-2 4-10 16,0 1 5-16,-1 0-4 0,-1 6-26 15,-2 0 23-15,1 2-5 0,3 5-16 16,-1 2 2-16,3 5-16 0,2 3-33 15,1 7-40-15,-1 3-52 16,-2 8-246-16</inkml:trace>
  <inkml:trace contextRef="#ctx0" brushRef="#br0" timeOffset="1544.4027">5339 6030 817 0,'0'-10'0'0,"0"5"180"16,0 4-119-16,0 1-25 0,0-2-15 16,0 2-13-16,2 0-4 0,3 2-5 15,4 3 2-15,1 2 0 0,2 3 1 16,2 0 0-16,3 2-3 15,-2 1 2-15,1-2-2 0,-1 2-22 16,1-4 18-16,-1-2-1 0,3-2-4 16,0-5 13-16,3-5-6 0,3-10-4 15,6-6 11-15,6-10 21 0,2-9-7 16,10-8 0-16,4-5-8 0,6-4-7 15,4-2 3-15,-1-1-4 16,3-1-4-16,0 0 0 0,-1 5 2 16,-1 6 0-16,-3 1-18 0,-7 8-10 15,-6 7-9-15,-8 5 4 0,-5 12 1 16,-11 11-22-16,-8 7-46 0,-9 19-84 15,-8 11-99-15</inkml:trace>
  <inkml:trace contextRef="#ctx0" brushRef="#br0" timeOffset="1996.8034">5562 7940 939 0,'2'3'0'0,"4"4"7"0,2 8-3 15,2 8 53-15,1 4-29 0,2 5-14 16,2 2-10-16,0-2-5 0,2-5 2 15,-3-7 5-15,-4-7-7 16,-2-7 2-16,-1-4-2 0,-2-2 2 16,5-11 88-16,6-13-31 0,12-12-19 15,11-13-20-15,7-6-10 0,9-8-11 16,5-4 4-16,3-2 2 0,2-2-4 15,-2 4 0-15,-3 6 5 16,-5 9-5-16,-7 9 0 0,-6 8-30 16,-7 10-12-16,-8 7 8 0,-7 7-17 15,-6 9-36-15,-6 4-8 0,-4 3-76 16,-3 11-101-16,-2 0-124 0</inkml:trace>
  <inkml:trace contextRef="#ctx0" brushRef="#br0" timeOffset="2605.2044">5684 11044 914 0,'4'0'0'15,"-3"0"30"-15,3 6 13 0,1 2-29 16,-2 7-8-16,0 5-1 15,0 6 0-15,1 3 3 0,-2-1-7 16,3-3 0-16,-1-3 2 0,3-7 1 16,3-2-8-16,2-4 3 0,3-7-4 15,4-2 10-15,5-13 27 0,6-10 6 16,6-11-10-16,7-7-4 15,5-9-6-15,4-9 1 0,7-6-1 16,0-3-1-16,-1 2-5 0,-3 4-5 16,-4 4-7-16,-6 7 0 0,-5 5 0 15,-1 6-1-15,-6 5-29 0,0 8-3 16,-6 6-23-16,-4 11-46 15,-4 10-34-15,-6 0-83 0,-7 12-100 16</inkml:trace>
  <inkml:trace contextRef="#ctx0" brushRef="#br0" timeOffset="3806.4067">6157 12671 639 0,'-7'-5'0'0,"3"-2"154"15,1 2-110-15,2 2-4 0,-2-2 12 16,2 3 15-16,1 2-15 0,0 0-11 15,0 0-25-15,0 0-14 0,0 0-4 16,1 0-6-16,6 0 5 0,9 0 6 16,10 2 6-16,11-1-3 15,11-1-2-15,12 0-2 0,9-13-3 16,11-3 2-16,10-8 26 0,9-4 7 15,5 2-1-15,1-1-1 0,-4 3-7 16,-7 3-14-16,-10 0-4 0,-8 4-5 16,-10 1-3-16,-4-1 2 15,-5 3 6-15,-4-1-10 0,-1 3 5 16,-8 2-5-16,-6 0-74 0,-10-1 31 15,-4 3-12-15,-10-1-27 0,-4 2 3 16,-8 0 14-16,-5 1-39 0,-12 5-45 16,-7 0-95-16</inkml:trace>
  <inkml:trace contextRef="#ctx0" brushRef="#br0" timeOffset="4165.2072">6296 12971 946 0,'1'0'0'0,"5"0"59"15,2 0 26-15,4 0-38 16,6 0-30-16,4 0-5 0,6 0-4 15,8 0 0-15,6-5-1 0,9-1-1 16,12-4 16-16,10-6 1 0,6-1 2 16,6-2-9-16,4-3-2 15,1-2 6-15,1 1-10 0,0-3-2 16,0 0 1-16,0 2 1 0,-5 1 0 15,-6 1-3-15,-8 4-6 0,-10 2-2 16,-17 5 2-16,-12 3 1 0,-15 4-6 16,-9 4 5-16,-6 0-2 0,-2 0-58 15,-1 0 10-15,-2 9-41 0,-5 6-27 16,-8 4-29-16,-9-5-224 15</inkml:trace>
  <inkml:trace contextRef="#ctx0" brushRef="#br0" timeOffset="9157.216">12828 5696 529 0,'-3'-6'0'0,"3"3"109"16,0 1-32-16,0-3-21 16,-1 3-7-16,1 2-4 0,0-1-21 15,0 1-21-15,0 0-6 0,0 4-7 16,0 6 6-16,3 5-3 0,-1 7 9 15,0 10 3-15,-1 4-3 0,2 2 4 16,2 0 0-16,0-3-5 16,3-5 4-16,-1-6-5 0,-2-5 0 15,2-4 0-15,-2-6 4 0,1-3 6 16,1-2 11-16,1-4 5 0,1 0 5 15,4-7 2-15,2-8-8 0,6-11 7 16,5-4-8-16,2-7-9 0,6-8-8 16,3-5 4-16,3-8-6 15,4-5 0-15,4-7 2 0,2-5 4 16,1-1 0-16,2-5 3 0,1 3-2 15,4 0-1-15,-2 1-2 0,0 8-4 16,-6 6-4-16,-5 8 4 16,-10 10-5-16,-6 11 0 0,-4 7 0 15,-10 8-3-15,-5 7-23 0,-4 4-3 16,-4 8-22-16,0 0-44 0,-2 5-14 15,0 12-31-15,-5 5-70 0,-7 2-56 16</inkml:trace>
  <inkml:trace contextRef="#ctx0" brushRef="#br0" timeOffset="9781.217">12758 7574 503 0,'4'-17'0'15,"-3"8"186"-15,2 4-100 0,-3 5-40 16,3 3-43-16,0 11-6 0,-1 8 5 16,3 7 11-16,0 5-3 15,1 0-6-15,-1-2 0 0,0-3 1 16,2-2-4-16,-3-8 0 0,4-2 6 15,2-8 1-15,0-2 4 0,3-4 4 16,1-3 3-16,3-9 9 0,3-11 4 16,5-9 0-16,5-10 0 15,5-9-3-15,4-8 1 0,3-9-5 16,7-6 6-16,3-4-3 0,2 0-11 15,0 5-5-15,-1 7-8 0,-5 7-6 16,-7 12 4-16,-5 8-4 0,-8 6-21 16,-4 9 11-16,-7 5-6 0,-4 7-28 15,-3 3-2-15,1 3-19 16,-2 0-52-16,1 3-47 0,-3 0-6 15,-4 0-180-15</inkml:trace>
  <inkml:trace contextRef="#ctx0" brushRef="#br0" timeOffset="10389.6182">12154 10382 673 0,'0'-6'0'15,"1"5"88"-15,-1 1-65 0,0 0 2 16,0 0-10-16,1 1-16 0,2 4-4 16,1 4-4-16,2 4-1 0,1 6 13 15,1 2 6-15,-1 0-3 0,1-1 0 16,2-4-3-16,0-5-1 15,2-5-4-15,2-6-19 0,0-4 29 16,4-11 0-16,5-9 30 0,5-11 7 16,-1-7-1-16,7-10-8 0,3-4-13 15,0-2 1-15,3-5-2 0,4-2 5 16,2-3 0-16,4-6-3 15,4-3-3-15,-1-1-5 0,0 3-7 16,-6 8-6-16,-7 13-5 0,-4 8 3 16,-9 11-2-16,-8 9-29 0,-5 12 4 15,-8 6-23-15,-2 8-70 0,-3 8-52 16,-1 9-15-16,-8 4-132 15</inkml:trace>
  <inkml:trace contextRef="#ctx0" brushRef="#br0" timeOffset="11497.2202">11250 13408 551 0,'8'-48'0'0,"5"-3"121"0,-1-4-69 16,2 0-8-16,2-2 3 0,-4-3 17 16,0 2-9-16,-1 0-8 15,-3 8 7-15,-2 10-5 0,-5 15-6 16,-1 12 2-16,0 8 0 0,0 5-9 15,-4 0-26-15,-2 14-19 0,-5 18-8 16,-7 22 19-16,-2 17 3 0,2 9-1 16,1 8-6-16,2 1 0 15,4 5 3-15,3-2-2 0,4-5-2 16,4-5 3-16,0-11-36 0,9-12 21 15,4-14-5-15,2-11 7 0,4-13 14 16,2-11-2-16,0-10-9 0,2-7 8 16,1-17-4-16,-1-13 6 15,-1-7 0-15,1-2 22 0,-7-2-22 16,-3 2 0-16,-4 5 22 0,-5 0-16 15,-4 6 1-15,-3 3-4 0,-7 3-3 16,-5 4 0-16,-1 6 7 0,-2 5-9 16,1 10 3-16,2 4-1 0,-3 8 0 15,3 7-5-15,4 9 3 16,0 3-48-16,3 6-22 0,5 1-57 15,0-8-148-15,3-8-90 0</inkml:trace>
  <inkml:trace contextRef="#ctx0" brushRef="#br0" timeOffset="11980.8209">11637 12925 701 0,'-3'-24'0'0,"-5"7"197"16,-1 11-104-16,-1 6-51 0,-5 1-15 15,-1 13-7-15,3 6-9 0,1 8-2 16,3 10-4-16,5 6-4 0,1 5-1 16,3 3 0-16,3 3 2 0,2-5-5 15,4-1 2-15,0-2-13 0,-1-11-6 16,2-6 4-16,1-11 4 15,-4-10 2-15,3-4 7 0,-3-4 4 16,1-2 1-16,4-13 18 0,6-9 5 16,1-9-14-16,3-5-7 0,1-1-1 15,-4 4-4-15,3 3 2 0,-4-1 2 16,-4 6-6-16,-5 3 6 15,-4 7-3-15,-3 4 1 0,-2 2 5 16,0 1-2-16,-3-2 2 0,-2 3 5 16,1-2-2-16,-1 6-3 0,0-2 0 15,4 4-2-15,-1 2 2 0,2 0 0 16,0 0-5-16,0 7-2 15,6 12-16-15,-2 10 18 0,1 12 1 16,1 8 1-16,-1 3-1 0,-1 3-4 16,0 2 4-16,-3-1-1 0,-1-5-2 15,0-3 2-15,0-4 1 0,0-2-3 16,0-4-64-16,4-1-3 0,1-8-49 15,2-8-89-15,3-12-57 16</inkml:trace>
  <inkml:trace contextRef="#ctx0" brushRef="#br0" timeOffset="12885.6226">12052 12781 875 0,'0'-2'0'0,"-1"2"201"0,0 10-205 16,-2 17-7-16,0 19 22 0,-2 15 39 16,1 9-21-16,2 2-9 0,1 2-11 15,1-2-3-15,-1 2-4 0,-2-1-1 16,0-5 2-16,0-4-2 15,0-7-2-15,1-7-13 0,0-9-12 16,2-11-13-16,0-8 7 0,2-8-2 16,2-4-10-16,3-10 13 0,4-6 10 15,3-18 16-15,5-14 7 0,5-12 4 16,2-10-10-16,3-9 7 15,-1-6 0-15,0-5-6 0,-4 2 6 16,-3 6-1-16,-3 11 0 0,-3 13 20 16,-5 11 11-16,-4 11 12 0,-4 8 0 15,0 9-8-15,-2 5-3 0,0 4-9 16,0-1-20-16,-2 1-9 0,0 0-1 15,-2 14-10-15,-3 11-13 16,-2 12 31-16,0 8-2 0,0 3-2 16,1 4 2-16,1 3 4 0,1 1-6 15,-1-5 2-15,3-8 2 0,2-8-5 16,2-7 4-16,5-9-6 0,3-6-7 15,5-3 10-15,4-8-15 16,1-2-10-16,6-5-2 0,3-10-10 16,2-6-31-16,3-3 16 0,-1-4-65 15,-2-3 16-15,-1-7 85 0,-4-5 17 16,2-1 0-16,-5-5 19 0,-2-4 14 15,0-6 0-15,-5-5-11 16,-3-2-8-16,-3 1 5 0,-6 2 3 16,-2 3 3-16,0 8 12 0,-6 7-2 15,-5 13 1-15,4 11 11 0,0 9-14 16,1 9 3-16,2 3-5 0,1 7-26 15,-3 15-10-15,1 16 10 16,1 13 4-16,0 8-3 0,4 4 2 16,0 6 3-16,0 7 3 0,0 5-3 15,-2 2 0-15,-5-3-5 0,0-12-6 16,-1-13 0-16,-2-13 4 0,2-7-4 15,-2-10 0-15,5-6 1 0,2-9-1 16,3-5 0-16,0-3-25 16,0-2 2-16,3-5 15 0,4-14 5 15,4-7 6-15,5-11 1 0,1-6-5 16,1-1 2-16,0-8 2 0,1-3-3 15,2 2 0-15,-1 3 0 0,1 10 2 16,-3 12-4-16,-2 9 4 16,-1 10 9-16,2 6-11 0,1 3 0 15,0 9 3-15,0 8-4 0,-6 5 2 16,-2 4 0-16,-4 6-1 0,-6 2 0 15,-6 2 1-15,-9 3-1 0,-7-3 0 16,-3 3 11-16,-3-1-4 16,-2-2-6-16,1-1 7 0,2-6-9 15,4-5 2-15,5-5-2 0,5-4-97 16,2-6-7-16,7-4-51 0,2-6-142 15</inkml:trace>
  <inkml:trace contextRef="#ctx0" brushRef="#br0" timeOffset="13416.0235">12986 13142 653 0,'4'-5'0'0,"-1"1"125"0,2 4-87 15,-1 6-19-15,1 11 17 0,1 14 16 16,0 11-17-16,-1 17-7 0,0 13-2 16,1 11 0-16,-1 8 8 15,0 1 2-15,-2 0-18 0,0-2-13 16,-2-6 2-16,0-8-2 0,-1-8-7 15,0-11 4-15,0-13-4 0,-4-9-8 16,0-12 12-16,-2-9 0 0,1-7 3 16,0-5 45-16,0-2-2 15,-3-1-10-15,0-10-15 0,0-4-9 16,1-8-14-16,3-8 0 0,1-8 4 15,3-9-23-15,0-10-14 0,1-9-4 16,2-11-7-16,2-10 19 0,-2-7-2 16,2-5 0-16,1-5 28 15,1-3-1-15,3-3 0 0,3 6 0 16,1 10 3-16,1 9-4 0,3 18 2 15,-1 12 18-15,2 10 7 0,2 8-2 16,2 8-5-16,1 8-5 0,-2 8 5 16,-3 11-11-16,-4 6-10 15,-2 20 4-15,-8 11-4 0,-5 13-7 16,-3 9 14-16,-12 6-3 0,-6 2-4 15,-1 1 3-15,-5-1-3 0,-1-3-35 16,1 0-8-16,-2-5-22 0,3-4-45 16,2-10-15-16,5-10-65 0,4-16-131 15</inkml:trace>
  <inkml:trace contextRef="#ctx0" brushRef="#br0" timeOffset="13696.824">13431 12521 873 0,'13'-21'0'0,"-7"10"218"15,-4 7-160-15,-2 4-22 0,0 0-16 16,-7 9-24-16,-6 13-17 0,-3 9 21 16,-2 10 0-16,4 0-7 0,4-9 5 15,5-6-8-15,5-8-5 16,0-4 10-16,7-3-1 0,4-4 3 15,7-1 4-15,1-1-2 0,2 1 2 16,-1-1 11-16,-7 5-12 0,-1 5 0 16,-4 9 0-16,-8 11 0 0,-3 9 2 15,-9 6 0-15,-8 6 3 0,-1 2-6 16,-7 2 2-16,1 1 1 15,0 1-3-15,-2-3-105 0,-5-11-136 16</inkml:trace>
  <inkml:trace contextRef="#ctx0" brushRef="#br0" timeOffset="22869.6401">5769 14731 626 0,'0'-11'0'0,"0"6"273"16,0 2-160-16,-3 3-31 0,0 0-35 15,-1 16-45-15,-7 14-2 0,-4 20 0 16,-7 12 62-16,-2 4-33 0,0-1-10 16,2-4-4-16,-1-3-3 15,0-3-4-15,1-1-8 0,-1-4 0 16,3-4 9-16,4-5-13 0,3-7 3 15,3-9-6-15,4-5-11 0,6-7 5 16,2-5-11-16,9-1 6 0,7-5 21 16,5-2-6-16,10 0 1 15,0-5 3-15,3-3 3 0,0-1-5 16,-2-6 2-16,-2 3-1 0,-3 1 0 15,-5-3 0-15,-5 3 1 0,-2-1-2 16,-6 0 2-16,0 3 14 0,-5-5-7 16,0 1 5-16,-2-4-2 15,-1-2-5-15,3 0 6 0,-2-6-6 16,-3 0-3-16,2 0 5 0,-2 5-4 15,2 8 2-15,0 5 5 0,-3 4-3 16,0 3-2-16,0 0-2 0,0 0-4 16,1 7 0-16,-1 12-23 15,-1 13 26-15,-5 10 4 0,-3 5 0 16,2 5-2-16,-5 0-3 0,-1 0 2 15,1-3-2-15,-3-2-1 0,3-8 0 16,3-3-2-16,0-7-42 0,2-4 12 16,1-2-16-16,1-7-24 15,3 0-14-15,-1-6-17 0,2-3-94 16,0-4-39-16,-1-3-289 0</inkml:trace>
  <inkml:trace contextRef="#ctx0" brushRef="#br0" timeOffset="23462.4412">6182 14877 641 0,'5'-19'0'0,"0"4"254"16,-3 10-180-16,-1 3-8 0,-1 2-21 15,1 0-23-15,-1 9-22 0,-1 16 0 16,-6 14 0-16,-6 17 86 0,-5 9-54 16,-3 7-17-16,-1 1 3 0,-2-1-6 15,4 1-4-15,1-6-6 16,1-5 3-16,3-7-2 0,2-11-6 15,3-8-4-15,3-6-10 0,2-7 1 16,2-6 8-16,3-5-3 0,-2-9-3 16,1-1 5-16,1-2-12 0,0 0-1 15,3-2 9-15,5-9-1 0,2-7 16 16,7-7-4-16,2-6-52 15,4-5 1-15,4-8 27 0,4-6 12 16,0 0 11-16,0 0 5 0,-4 9 0 16,-3 4 3-16,-4 6 13 0,-5 5 12 15,-1-1 8-15,-3 5-4 0,-5 2-2 16,0 2-2-16,-2 3 0 15,-2 4-10-15,0 3-13 0,-2 5 5 16,0 3-2-16,0 0-1 0,0 0-4 16,-1 2-10-16,-6 13-14 0,-7 7 13 15,-5 12 12-15,-3 5 0 0,-4 4-3 16,4-2 1-16,0 1-7 15,6-4 6-15,3-4 0 0,5-4-4 16,3-4 2-16,4 0-1 0,1-3 0 16,0 1-4-16,4 1 4 0,1-2 0 15,0-1-1-15,3-3 1 0,0-1 0 16,0-3 0-16,2-2 0 0,0-3 0 15,1-3-48-15,3-2-11 16,2-3-62-16,1-2-80 0,0-2-157 16</inkml:trace>
  <inkml:trace contextRef="#ctx0" brushRef="#br0" timeOffset="23821.2418">6502 15115 695 0,'3'-20'0'0,"0"4"242"16,-3 3-158-16,2 4-29 0,-1 4-37 16,0 4-6-16,-1 1-6 0,0 0-6 15,0 3 0-15,0 9-15 0,0 13 22 16,-1 10 71-16,-6 11-31 0,-3 8-11 15,1 2-8-15,-4-1-9 16,-2-4-10-16,2-2-1 0,-1-5 1 16,-1-5-10-16,-1-3 2 0,4-6-1 15,3-5 0-15,1-5-58 0,4-3 4 16,0-4-15-16,2-3-77 0,2-4-55 15,0-5-70-15</inkml:trace>
  <inkml:trace contextRef="#ctx0" brushRef="#br0" timeOffset="24070.8421">6738 15011 504 0,'13'-24'0'0,"-4"10"218"0,-6 9-116 15,-1 5 10-15,-2 1-55 0,0 16-45 16,-2 10 36-16,-4 12 40 0,-4 11-38 15,-2 6-10-15,-1 2-1 16,-1-1-9-16,0 0-5 0,1-4-13 16,5-2-8-16,-2-3-5 0,3-8 2 15,0-3-2-15,1-5-49 0,2-5 17 16,3-4-12-16,1-5-17 0,0-5-2 15,0-4-21-15,0-4-66 16,0-5-32-16,0-2-68 0</inkml:trace>
  <inkml:trace contextRef="#ctx0" brushRef="#br0" timeOffset="24570.0431">6541 15279 567 0,'0'-7'0'16,"4"-3"271"-16,4 2-199 15,3-3 2-15,3 1-25 0,7 0-25 16,2 0-10-16,3 5-7 0,2-2-4 15,3 3-3-15,1 1 0 0,-2 1 0 16,0 2-43-16,-3 0 32 0,0-2 1 16,0-1 2-16,-3-4 10 15,-3-1-1-15,-1-1-1 0,-3 0 0 16,-2 0 6-16,-4 2 2 0,-1-1 9 15,-3 4 3-15,-1 2 3 0,-2 0 1 16,-4 2-6-16,0 0 7 0,1 0-8 16,1 5-16-16,3 5 11 15,1 4 9-15,1 3-5 0,2 2 0 16,-2 3-1-16,0 2 2 0,-2 1-5 15,-2 1-4-15,-3 1-2 0,-7 3-2 16,-6 4 28-16,-6 0-11 0,-1 5-1 16,-1 0-11-16,0-4-7 15,4 1-3-15,3-6 2 0,1-2 3 16,5-3-6-16,0-7 0 0,2 0 2 15,2-3-15-15,2-4 9 0,2 2-5 16,0-5-7-16,0-3 10 0,0 1-1 16,3-4-5-16,3 2 14 15,2-4 0-15,6 0-4 0,3 0 5 16,6-7 5-16,4 0-6 0,2-1 0 15,2 1 2-15,1 2-2 0,-5 0-2 16,-3 3 1-16,-8-4-72 0,-4-1 26 16,-5 0-11-16,-4-4-14 15,1-2 7-15,-4-3-52 0,-4-1-106 16,-3-2-101-16</inkml:trace>
  <inkml:trace contextRef="#ctx0" brushRef="#br0" timeOffset="24741.6434">6884 15418 652 0,'0'-6'0'0,"12"2"84"16,10 1-47-16,6-1 210 0,5 1-164 15,5-1-9-15,-3 0-16 0,-2 0-18 16,-3 2-25-16,-7 1-6 0,-3-2-8 16,-2 3-2-16,-4-1-79 15,-1 1 19-15,-2 0-19 0,0 0-3 16,-1 5-47-16,-4 0-120 0,-6 1-4 15</inkml:trace>
  <inkml:trace contextRef="#ctx0" brushRef="#br0" timeOffset="25100.4441">5230 16194 1057 0,'-27'20'0'0,"18"-1"177"0,11-4-147 16,18-1-37-16,13-1 14 0,18-4 61 16,16-6-14-16,13-2-10 0,12-1-7 15,7-4-3-15,9-1-6 16,5-3-11-16,5 0-3 0,3-1-2 15,0 2-4-15,-1 1-7 0,-2 5 4 16,-5 1-8-16,-6 0-23 0,-10 0 7 16,-11 2 3-16,-13-2-4 0,-15 0 9 15,-17-5-5-15,-16-4-4 16,-10 1 11-16,-12-4 2 0,-3-3 2 15,-5-1-32-15,-8-1-64 0,-7 2-89 16,-10 6-50-16,-10 1-212 0</inkml:trace>
  <inkml:trace contextRef="#ctx0" brushRef="#br0" timeOffset="25350.0444">5526 16511 666 0,'-14'12'0'0,"13"0"274"0,7-3-239 16,13-1 42-16,13-4 12 15,15-4-9-15,18-1-1 0,17-10-25 16,12-3-8-16,9-3-2 0,1 0-15 16,5 0-4-16,-5 3-1 0,-3 2-3 15,0 0-10-15,-1 2-10 0,0-1 4 16,-3 2-10-16,-5-3-41 15,-7 0 0-15,-13 0-23 0,-9-5-35 16,-12 3 3-16,-12-1-7 0,-12-1-92 16,-13 1-76-16,-11 0-5 0</inkml:trace>
  <inkml:trace contextRef="#ctx0" brushRef="#br0" timeOffset="26660.4468">8023 15400 946 0,'0'0'0'0,"3"0"133"15,8 0-107-15,9 0 21 0,10 0-18 16,11 0-12-16,9 0 4 0,8 0-9 15,12 0 5-15,9 0 4 0,9 0 0 16,12 0 0-16,6 0 2 0,5 1-8 16,6 0 3-16,6-1 7 15,3 0-4-15,2 0-7 0,-1 1-7 16,-6-2-3-16,-8 1-4 0,-10 0 0 15,-12 1 4-15,-16-1-3 0,-19-1 0 16,-19 0 1-16,-16 0-4 0,-14-1 4 16,-7-1 2-16,0-2 51 15,-5-2-26-15,-2 0-29 0,-2 0 0 16,-1 0-29-16,1 2 21 0,-1-2-3 15,2 2 6-15,-2 1 2 0,3 1 0 16,-1-1 3-16,-6-1 0 0,1-4-8 16,-5-3 9-16,1 0 0 15,0 2-2-15,1-2 2 0,4 1 0 16,3 4-2-16,5 1 1 0,3 1 0 15,1 4-9-15,0 0 9 0,0-1 0 16,7 0-56-16,1 0 47 0,7 2 10 16,-1-1-2-16,1 1-2 15,-2 0 4-15,-4 0-2 0,3 1 1 16,-4-1 0-16,3 0 0 0,2 2 0 15,-2 3 1-15,5 1-1 0,2 5-2 16,2 0 3-16,4 4-2 0,4-1 2 16,-1 0 2-16,1 2-4 15,-4-5 2-15,-2 1 0 0,-8-3-1 16,-5-1 0-16,-2 0 0 0,-7-3 0 15,3 4-9-15,-3 2 2 0,-5 2 3 16,-4 4 8-16,-4 2 3 0,-3-2-8 16,-2-3 2-16,-4 1 1 15,-2-3-2-15,-3 2 0 0,-1 0 3 16,1 2-4-16,-4 1 1 0,2-1 1 15,-1 1-2-15,1-2-21 0,4-1-5 16,3-1-33-16,5-1-20 0,3-1-58 16,3-5-202-16</inkml:trace>
  <inkml:trace contextRef="#ctx0" brushRef="#br0" timeOffset="28844.4506">8225 14362 752 0,'-25'13'0'0,"-3"3"207"16,2 9-156-16,4 5-26 0,1 0-23 16,7 3 3-16,5-5-5 15,5-6 0-15,3-1-20 0,2-4 5 16,8-3-15-16,6-2 6 0,5-2 21 15,3-6 6-15,1-3 9 0,0-1 4 16,-3-4-2-16,-3-5-5 0,-3-2 3 16,-3-1 13-16,-4-3-2 0,-4-2-4 15,-3-5 0-15,-1-5-3 16,-7-2-10-16,-4-6-4 0,-3-3 0 15,-4-2 0-15,-1-2 5 0,1-2 7 16,1 1 4-16,3-3 3 0,4 0-8 16,3 3-7-16,4 3-3 0,3 5 4 15,7 5-5-15,7 6 0 16,8 2-1-16,7 4-2 0,7 3-7 15,3 5 16-15,6 4-10 0,-3 5 1 16,-2 1 2-16,-7 12 20 0,-8 3-12 16,-7 6-2-16,-11 3-7 0,-7 1 0 15,-9 5-4-15,-12 1 12 0,-7 5-1 16,-8-3-1-16,-2 0-3 15,2-2-2-15,0 0-2 0,3-3-37 16,5-1-44-16,5-2-46 0,6-6-90 16,5-7-369-16</inkml:trace>
  <inkml:trace contextRef="#ctx0" brushRef="#br0" timeOffset="29437.2517">8837 13960 626 0,'-8'-5'0'0,"1"3"247"16,3 2-141-16,-2 2-21 0,-2 14-39 15,-2 10-16-15,-1 10 19 16,-1 7-10-16,0 6-5 0,1-1-11 16,0 0-8-16,-1 0-10 0,1-6 1 15,1-5-3-15,0-3-2 0,3-12 1 16,1-6-2-16,2-4 0 0,0-7 0 15,3-1 4-15,0-3-4 16,1-1 0-16,0 0 11 0,0 0-10 16,0 0-2-16,2-5-21 0,1-7 0 15,4-5 17-15,4-6 3 0,4-1-1 16,3-4 6-16,3-4-6 0,2 3-5 15,2 0-7-15,0 6 12 16,-1 7-5-16,-5 5 10 0,-3 6-4 16,-4 5-2-16,-3 7 3 0,-1 5 1 15,-3 7 0-15,-1 7 0 0,-3 1 5 16,1 1-3-16,-2-2 7 0,0-3-9 15,-4-3 0-15,-4-2 8 16,-3-2-1-16,-4 0 1 0,-5-1 5 16,-5-2-8-16,-2-2-4 0,-1-5 5 15,1 0-10-15,-1-4-9 0,7-2-8 16,4 0-10-16,4-4-10 0,4-2-15 15,4 0-46-15,3-3-81 16,0 1-141-16</inkml:trace>
  <inkml:trace contextRef="#ctx0" brushRef="#br0" timeOffset="29733.6521">9056 14275 761 0,'0'0'0'0,"0"0"160"0,0 8-127 16,-3 4 27-16,-1 4 31 0,-2 3-49 15,1 3-16-15,-1-2-17 16,0-1-2-16,4-2-6 0,-1-3 0 16,1 0 1-16,1-6-4 0,-1-2-70 15,0 1-23-15,-1-4-48 0,0-1-180 16</inkml:trace>
  <inkml:trace contextRef="#ctx0" brushRef="#br0" timeOffset="29874.0524">9094 14028 780 0,'0'-7'0'0,"0"2"219"16,1 3-184-16,0-1-26 0,3 1-16 15,0 1-97-15,3-2-174 0,-3 2-78 16</inkml:trace>
  <inkml:trace contextRef="#ctx0" brushRef="#br0" timeOffset="30420.0534">9221 13960 633 0,'0'0'0'0,"0"4"130"16,-3 9-72-16,3 10 60 15,-4 7-31-15,1 7-23 0,-2 5-6 16,2 5-15-16,-4 1-24 0,-2-2-3 15,-1-2-1-15,-3-5-5 0,1-4-5 16,0-7-4-16,1-4 5 0,3-5-3 16,2-7-4-16,5-2 2 15,-1-5 1-15,2-3-2 0,0-2-17 16,0 0-1-16,6 0 9 0,-2-2 7 15,4-6 4-15,2-3 3 0,1-5 1 16,3 0-5-16,1-6-1 0,2-1 0 16,3 0 3-16,1-2-3 15,0 3 0-15,2 4 2 0,-3 4-3 16,-1 3 2-16,-5 3 0 0,-3 2-2 15,-5 2 2-15,-2 4 0 0,-1 0-2 16,-3 0 2-16,0 0 22 0,-3 0 13 16,-4 0-12-16,-5 7-9 15,-4 4-18-15,2 4 6 0,1 2 1 16,6 1-5-16,3 2 0 0,4-3 0 15,4 3-8-15,6-1 2 0,2-4 0 16,6 2-2-16,-3-2 4 0,-1-3-2 16,-4 0 0-16,-3-1 8 15,-3-1-1-15,-4 0 0 0,-1 2-9 16,-11-2 10-16,-3 1 4 0,-3-2-1 15,1 0 0-15,0-2-6 0,0-3 3 16,4 0-2-16,2-1-50 0,0 0-6 16,2-2-28-16,1-1-65 15,1 0-109-15,2-4-221 0</inkml:trace>
  <inkml:trace contextRef="#ctx0" brushRef="#br0" timeOffset="30654.0538">9649 13994 826 0,'0'-4'0'0,"0"3"280"0,0 1-186 16,-3 3-20-16,-8 16-56 0,-8 15-11 15,-7 15 19-15,-3 13 9 16,-4 11-14-16,2 7-8 0,-3 11-2 15,-4 4-6-15,0-1-4 0,0-4 6 16,3-14-14-16,4-9-25 0,6-11-20 16,3-9-27-16,7-10-30 0,0-6-20 15,4-4-91-15,3-10-203 16</inkml:trace>
  <inkml:trace contextRef="#ctx0" brushRef="#br0" timeOffset="31168.8546">9826 14289 790 0,'2'-2'0'0,"1"2"235"15,-3-1-143-15,0 1-5 0,-3 0 2 16,-4 0-20-16,-5 5-35 0,-4 2-28 15,-3 5 8-15,3 7-10 16,0-3-8-16,3 7 7 0,5-2-4 16,1-3-18-16,4 0 9 0,3-4-5 15,0 1 0-15,3-1 14 0,1 0-1 16,2-4-3-16,-2 2 8 0,1 1-1 15,-1 0-4-15,-3 0 2 16,1-1-2-16,-2-2-13 0,-4 0 15 16,-3-4 0-16,-2 2-4 0,-4-4 4 15,-2 0 0-15,-1-2 0 0,0-2-14 16,4 0-10-16,-1 0-13 0,3 0-6 15,4-3-21-15,-1-2-35 16,3-2 1-16,3 0-127 0,1 0-110 16</inkml:trace>
  <inkml:trace contextRef="#ctx0" brushRef="#br0" timeOffset="31590.0554">10007 14440 633 0,'3'-7'0'16,"-2"1"311"-16,-1-3-211 0,0 3-13 15,-2-1-26-15,-3 2-23 16,1 5-2-16,-7 0-10 0,-2 3-15 16,-4 7-7-16,-4 3-1 0,4 11 3 15,0 1-3-15,3 0-6 0,0-4 5 16,4-3 0-16,5-2-4 0,-1-3 2 15,4-2 0-15,2-3 0 16,1-3-21-16,0-1-8 0,3-1-8 16,3-1 2-16,3-2-6 0,2 0-20 15,3 0-8-15,1-5-16 0,2 0-75 16,-4-3 34-16,0-3 13 0,-2 0 31 15,-1-4 59-15,-1 1 24 0,-1-6 22 16,-3 2 38-16,-1 2 22 16,-3 4 0-16,-1 5-7 0,0 6-13 15,-1 0 19-15,0 1-49 0,0 9-47 16,0 4-13-16,-2 3 42 0,0 3-1 15,-1-4-8-15,1-3-1 0,2-2-2 16,0-3-6-16,0-1-24 16,5-2-12-16,-3-2-11 0,3-2-26 15,5 2-20-15,0-2-125 0,0-2-166 16</inkml:trace>
  <inkml:trace contextRef="#ctx0" brushRef="#br0" timeOffset="32494.8569">10145 14439 609 0,'-3'4'0'0,"-1"10"78"15,-6 0-25-15,3 6-2 0,-2 1-18 16,1-1-11-16,2 1 6 0,-1-4 1 16,-1 0-7-16,3-7 0 15,0-2 0-15,0-2-7 0,3-1-9 16,1-3-5-16,1 0 3 0,0-2-5 15,0 0-13-15,1 0-34 0,4-2-42 16,0-2 26-16,-1-3-3 0,2-3 2 16,-1 0 0-16,4-2 30 15,0 0 15-15,3-1 16 0,-1-4 4 16,1-1 0-16,-1 0 14 0,-3 4 11 15,0 5 11-15,-4 5-2 0,-3 4-2 16,2 2 1-16,-3 9 49 0,0 3-12 16,0 5-18-16,-2 2-16 15,-2-3-11-15,-1 0-10 0,0-4 2 16,1-2-3-16,4-2-3 0,-3-5-3 15,3 0 0-15,0-3-6 0,0-2-2 16,0 0 0-16,0 0 0 0,0 0-32 16,0 0-11-16,1-5-7 15,4 2-19-15,3-5-17 0,1-1 27 16,0 0 9-16,1-3 21 0,4-1 16 15,-2 1 2-15,1 0 9 0,-1 3 2 16,-2 3 0-16,-3 5-1 0,-2 1 2 16,-2 7 22-16,-3 3 12 15,3 2 4-15,-3 1 1 0,0-2-6 16,0-3-8-16,1-1-5 0,3-3-20 15,2-3-2-15,2-1 2 0,3-2 22 16,6-4-16-16,-1-4-3 0,0 0 1 16,-3 0-3-16,-3-4 1 15,-3 0 34-15,-3 1 22 0,-3-1 7 16,1 2-20-16,-2 5-8 0,0 3-2 15,0 2-10-15,0 2-7 0,0 3-17 16,0 12-4-16,-5 10 4 0,-3 6 17 16,-1 9-8-16,-3 2-7 15,-4 4-1-15,1 0 1 0,0-3-3 16,-2-2-2-16,3-4-21 0,2-5 15 15,1-3-5-15,1-6 5 0,3-3 0 16,0-3-13-16,0-4-2 0,1-2-23 16,1-3-20-16,-1-3 17 15,1-4 10-15,0-1 23 0,1 0 10 16,0-7-4-16,4-5 2 0,0-4 6 15,0-3 2-15,5-3 1 0,3-6 3 16,3-3 1-16,1-6 3 0,5-4 9 16,3-2-5-16,1-5-1 15,3 4-2-15,-1 2-2 0,1 6-2 16,-3 8 5-16,-1 6 2 0,-5 7 3 15,-3 5-3-15,-3 6 0 0,-1 4-2 16,-2 0 7-16,-1 12-8 0,-3 5 2 16,-2 5 3-16,-4 3 0 0,-4 3-9 15,-2 1 0-15,-3-5-4 16,-1 1-1-16,-3-4-2 0,-2-4-20 15,0 0-43-15,-1-4-15 0,2 0-30 16,1-5-121-16,3-5-224 0</inkml:trace>
  <inkml:trace contextRef="#ctx0" brushRef="#br0" timeOffset="32884.8577">10625 14180 699 0,'0'0'0'0,"2"0"177"16,-2 13-140-16,-2 10 33 0,-5 12-8 16,-8 11-14-16,-4 9-13 0,-3 4-17 15,2-2-5-15,2-3-5 0,4-6-8 16,4-9 0-16,7-5 0 15,3-8-43-15,3-6 8 0,8-5 6 16,0-4-2-16,6-6 26 0,1-5 3 16,-1 0-5-16,-1-3 11 0,-1-6-3 15,-5-3-2-15,-1-1 2 0,-1-4 26 16,-2-4-10-16,1-1 9 15,0-3-19-15,0 0-11 0,-2 2 8 16,0 6-6-16,-2 8 0 0,-2 4 4 16,-1 5 1-16,-4 6-6 0,-7 12 0 15,-5 7 14-15,-1 6-8 0,3-2 4 16,3-2-5-16,2 0-4 15,6-5 4-15,3-1-4 0,2-2-64 16,6-2-18-16,3-2-109 0,1-4-198 16</inkml:trace>
  <inkml:trace contextRef="#ctx0" brushRef="#br0" timeOffset="34242.06">11752 15097 680 0,'0'0'0'0,"-7"1"375"16,-7 16-277-16,-12 12-46 0,-10 17-6 16,-6 11 2-16,-6 9-5 0,4 4-17 15,4-2-13-15,1-1-8 0,8-6 2 16,6-6-6-16,5-6-2 15,9-12 2-15,6-5-5 0,5-8-17 16,10-6 5-16,8-6-3 0,4-6-4 16,4-6 16-16,5-4 1 0,-1-7 3 15,0-3 4-15,-5 1 0 0,0-1-2 16,-3 1 2-16,-3-1-1 0,-5-3 0 15,-2-4 0-15,-2-1 20 16,-7-4-4-16,-3 2-3 0,-2 1-5 16,-9 6 2-16,-3 0 1 0,-7 5-8 15,-2 2-5-15,-2 2 4 0,2 5-4 16,2 3-84-16,3 0-5 15,5 4-60-15,1-3-224 0</inkml:trace>
  <inkml:trace contextRef="#ctx0" brushRef="#br0" timeOffset="34819.261">12113 15034 884 0,'0'0'0'16,"0"0"217"-16,0 0-126 0,-4 7-39 15,-5 15-36-15,-5 15-7 0,-6 11 13 16,-1 5-7-16,-2 0-10 0,4-8-1 15,0-3-1-15,1-7-3 16,4-4 0-16,5-5 5 0,4-4-7 16,5 0-6-16,3-4-21 0,10-5-9 15,6-5 18-15,5-3 4 0,4-5 4 16,2 0-4-16,1-1-8 0,-3-3 4 15,-4-4 14-15,-2-3 2 0,-6 0 3 16,-3-5 2-16,-3 1 5 0,-2-3 2 16,-2-3 8-16,-1 3 0 15,-2-1-2-15,-2 6 1 0,0 2 3 16,-1 5 6-16,-1 2 2 0,1 2-7 15,-1 1-6-15,1 1 13 0,0 0-7 16,-4 9-18-16,-4 10-2 16,-1 9 2-16,-2 6 1 0,-2 4 6 15,1 0-3-15,-2 2 12 0,2 0-4 16,0-3-6-16,2-3-4 0,3-2-1 15,2-4-1-15,1-3-2 0,2-3-38 16,1-4-34-16,1-2-44 16,-2-5-57-16,-1-3-212 0</inkml:trace>
  <inkml:trace contextRef="#ctx0" brushRef="#br0" timeOffset="35490.0622">12697 15014 803 0,'1'-20'0'15,"1"5"301"-15,-2 3-224 0,0 7 3 16,0 5-8-16,0 0-20 0,-3 17-36 16,-6 16-17-16,-8 21 2 0,-6 18 37 15,-1 10-14-15,-1 1-12 16,5-3 1-16,0-9 0 0,2-5-5 15,1-4-6-15,3-12 4 0,1-4-5 16,1-11-2-16,3-7 2 0,0-4-2 16,2-9-50-16,3-3 11 0,2-6-13 15,-1-4-26-15,3-2 2 16,0 0-16-16,4-10-39 0,7-5-17 15,3-6 1-15,5-6-57 0,4-3-147 16</inkml:trace>
  <inkml:trace contextRef="#ctx0" brushRef="#br0" timeOffset="35848.8629">12884 15287 451 0,'18'-15'0'0,"-6"5"230"0,-5 7-120 16,-5 3-14-16,-2 0-37 0,0 2 16 16,-8 11-19-16,-5 7 16 0,-6 3-23 15,-5 4-23-15,-3-2-4 0,-2-3 4 16,-1-1-1-16,2-4-10 15,-1-1-9-15,6 0-3 0,3-4 0 16,7-1-4-16,6-3-4 0,2-1-11 16,4 1-21-16,-2-4 10 0,2 1-2 15,0 0 3-15,1-1 11 0,0 1 4 16,-1-2 2-16,1 1 8 15,0 2 0-15,1-1-3 0,5 2 4 16,1 0 0-16,1 3 0 0,5 1 0 16,3 4 17-16,2 2-2 0,3 2-4 15,0 3-6-15,-4 0-2 0,3-2-1 16,-6 1-1-16,-1-4-2 15,-1-4 2-15,-3-1 2 0,-2-7-4 16,-2-2 1-16,-2-2-1 0,0-1-35 16,0-1-32-16,-2-5-57 0,0-3-205 15</inkml:trace>
  <inkml:trace contextRef="#ctx0" brushRef="#br0" timeOffset="36316.8637">13217 14998 707 0,'2'-7'0'16,"-2"7"255"-16,0 5-179 0,0 16-24 15,-6 13 50-15,-5 17 2 0,-4 8-35 16,-4 6-34-16,-1 0-18 15,-2-4-3-15,0-4-6 0,1-4-5 16,-2-8 6-16,2-9-8 0,0-4 2 16,5-9 1-16,2-5-3 0,5-4 1 15,3-7 0-15,4-4-4 0,1-1-14 16,1-2-20-16,0 0-2 0,1-1-7 15,7-6 12-15,6-4 30 16,3-7-1-16,6-3-2 0,3-5-5 16,1-3-4-16,4 0 9 0,-3-2-2 15,-1 6 1-15,-1 5 7 0,-5 9 0 16,-5 9 0-16,-1 2 3 0,-2 11 8 15,-5 5-4-15,0 11 5 16,-3 2-3-16,-3 1-3 0,-1 0 5 16,-2-2 1-16,-8-5 7 0,-3 1 6 15,-5-4-1-15,-5-3 2 0,-4-3 0 16,-2-2-14-16,-4-4-9 0,0-1 0 15,0 1 2-15,2-6-9 16,4 0 5-16,4-2-2 0,7 0-67 16,2-4-1-16,5-2-23 0,4-2-106 15,4-3-128-15,0-2-214 0</inkml:trace>
  <inkml:trace contextRef="#ctx0" brushRef="#br0" timeOffset="36894.0648">13515 15394 733 0,'0'0'0'0,"0"1"292"15,-3 9-207-15,-6 12 3 0,-7 12-24 16,-2 7-26-16,-2 7-10 0,0 6-10 15,1 5-4-15,0 3-6 0,2 3 10 16,2-5-5-16,1-1-10 16,2-2 3-16,0-7-6 0,1-4 0 15,3-8 0-15,-1-5-1 0,2-4-17 16,0-7 16-16,-1-3-11 0,1-6-11 15,2-3 11-15,-1-3 3 0,3-3-7 16,1 0 6-16,-1-4-4 0,2 0 7 16,0 0 4-16,-1-7-19 15,2-2 1-15,0-5 18 0,4-3 3 16,3-6-5-16,4-3 11 0,4-7-7 15,4-6 0-15,3-5 3 0,1-6-1 16,2-6 0-16,2-8 0 0,0-4 2 16,2 0-1-16,1-5 9 15,-2 0 6-15,3 3-7 0,-2 0-1 16,2 6-2-16,-2 11-5 0,1 8 2 15,-5 13-5-15,-4 12 1 0,-1 10 2 16,-6 10-2-16,0 5 1 0,-3 10 0 16,-4 10 14-16,-1 8 4 15,-1 5 3-15,-3-1-7 0,-2 0-14 16,0-5 0-16,0-5 6 0,-5-3-6 15,-3-3 0-15,-6 1 7 0,-4-3-5 16,-6 1 0-16,-4-5-4 0,0 0-15 16,1-2-1-16,2-4-11 15,3 1-25-15,1-6-2 0,-1-4-26 16,9 0-32-16,4 0-83 0,5 0-99 15</inkml:trace>
  <inkml:trace contextRef="#ctx0" brushRef="#br0" timeOffset="37330.8654">14176 15237 799 0,'0'-3'0'15,"-3"-1"346"-15,-5 3-271 0,-4 1-25 16,-4 1-27-16,-5 10-7 0,1 4-2 16,-2-1-7-16,3 3-6 15,6-1 0-15,-2 0-1 0,5-2 0 16,0 0 0-16,3 0 1 0,1-3-3 15,4 0-21-15,1-2 13 0,1 1-8 16,1 0-6-16,7-1 15 0,-1 2 3 16,6-2-5-16,-2-1 13 15,3 4-2-15,-1 0 0 0,-1 1-5 16,-2 3 6-16,0 1-2 0,1 3-2 15,-2-1 3-15,-1 2-22 0,-2-3 15 16,-2 1 5-16,-3-2 0 0,-1-3 3 16,-4-2 1-16,-2-5-4 15,-6 1 4-15,-2-2 56 0,-5-3-21 16,-1-3-5-16,-2 0-4 0,0-3-6 15,1-3-13-15,-1-2-2 0,2 1-10 16,1 0-4-16,1 2-47 0,1 1-48 16,1-1-18-16,1 4-101 0,-1-2-302 15</inkml:trace>
  <inkml:trace contextRef="#ctx0" brushRef="#br0" timeOffset="44678.4783">20463 7465 612 0,'8'-29'0'0,"-2"8"157"0,0 8-83 16,-1 8-20-16,-4 5-30 0,-1 11-39 16,0 16 20-16,-4 8 0 15,-6 9 5-15,-2 7 6 0,-1 1-2 16,1-4-2-16,4-4 11 0,3-9-11 15,3-7 8-15,2-5 12 0,0-4-10 16,0-2-9-16,2-2 1 0,2 2-10 16,2-3-4-16,0-4 0 15,0-2 9-15,6-6-3 0,3-2 28 16,5-9-4-16,9-9 1 0,6-9-7 15,6-6-10-15,10-6-6 0,0-6 0 16,8-6-3-16,4-2-3 0,11-7 3 16,9-2-1-16,13-2-5 15,8-1 2-15,4 0 4 0,5 2-6 16,-1 2 2-16,1 0-2 0,-2 3-1 15,-6 5 4-15,-9 4-2 0,-13 9 0 16,-20 9 0-16,-20 7-9 0,-17 10-7 16,-11 7-6-16,-10 7-13 15,-4 0-48-15,-1 10 5 0,-6 9-3 16,-12 7-107-16,-5 4-55 0</inkml:trace>
  <inkml:trace contextRef="#ctx0" brushRef="#br0" timeOffset="74178.1303">1584 6278 474 0,'-8'-17'0'0,"2"2"136"0,-2 1-69 16,1-2 3-16,1 0-21 15,1 2-7-15,0 3-1 0,-1 3-11 16,0 0-8-16,1 2-4 0,2 3-9 15,1 0-2-15,0 3 4 0,2 0-10 16,-1 0 0-16,1 5-2 0,-2 8-2 16,-1 5 2-16,2 2 2 15,1 2 3-15,0-1-5 0,4 1 2 16,-1-3 2-16,1-3-5 0,3 1 4 15,-1-2 0-15,-1 2-4 0,0-2 4 16,2-3 2-16,-2 1-5 0,-1-5 1 16,1-2 6-16,-1-1-6 15,-1-3 0-15,4-1 20 0,-2-1-3 16,2 0 5-16,2-1-4 0,5-8 6 15,3-3-6-15,4-6-11 0,3-3-3 16,2-3 4-16,0-1-6 0,3 0-4 16,-2 0 4-16,1 0 0 15,1-4-4-15,-1 1 4 0,2-3 6 16,5-8 1-16,4-6 26 0,6-10-11 15,3-6-1-15,5-8-1 0,4-4-4 16,5-7-6-16,7-7 2 0,4-3-7 16,4 0-8-16,1-1 2 15,-2 6 3-15,-4 8-5 0,-7 1 2 16,-3 9 2-16,-8 6-7 0,-5 4 7 15,-8 10-1-15,-5 5-4 0,-2 4 4 16,-3 5-1-16,0 1-2 0,2 3 2 16,-2 3 0-16,0 3-2 15,-3 2-3-15,-2 6-15 0,-3 2-24 16,-5 7 11-16,-2 6-12 0,-6 3-32 15,-3 6 0-15,-6 15-23 0,-2 8-36 16,-14 7-5-16,-8 7-136 0</inkml:trace>
  <inkml:trace contextRef="#ctx1" brushRef="#br0">2232 14734 0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100.44995" units="1/cm"/>
          <inkml:channelProperty channel="Y" name="resolution" value="1936.126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7-09-11T08:32:51.4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7925 7391 535 0,'-4'-5'0'15,"0"0"125"-15,1-2-86 0,1 0 2 16,1-3 3-16,1 1 12 0,0-1-23 16,1 0-18-16,4 1-8 15,2-2-5-15,1-1 5 0,2 3 5 16,0-1 0-16,5 0-3 0,1 3-3 15,1-1 1-15,1-1 1 0,2 0 4 16,1-1 0-16,1 2-3 0,-2 2 7 16,-1 0-6-16,-3 4-6 0,0 2 2 15,-1 0-6-15,-2 5 0 16,-1 7-3-16,-2 1 5 0,-1 3-4 15,-2 1 2-15,0 3 0 0,-3-2 0 16,-3 3 0-16,1-2 5 0,-2 1-7 16,0 0 4-16,-5 3-4 0,-1-1 0 15,-1 3 4-15,1-3 1 0,-1 3-3 16,0-4 0-16,1 0 7 15,1-2-6-15,-3-2 2 0,0-1-6 16,-1-4-4-16,-2 1 7 0,0 0 0 16,0-2-3-16,-1 2 5 0,2-1 2 15,1 1-4-15,2 1 7 16,0-1-4-16,3-3-6 0,3 0 5 15,1-2-3-15,0 0-5 0,4 1 10 16,0-1 5-16,0-1-4 0,-1 0 0 16,1-1-1-16,-2-2-5 0,2 1 2 15,0 0 7-15,-2 2-7 16,1 2-2-16,0 4-60 0,-1-1-122 15,-1 0-171-15</inkml:trace>
  <inkml:trace contextRef="#ctx0" brushRef="#br0" timeOffset="171.6003">8116 8036 727 0,'0'-1'0'16,"0"-2"172"-16,0 0-148 0,-1 2-13 15,-1-2-5-15,1 3-7 0,0 0-73 16,-2 2-83-16,1 2-30 15,-2-3-334-15</inkml:trace>
  <inkml:trace contextRef="#ctx0" brushRef="#br0" timeOffset="842.4014">9812 7242 1009 0,'-7'-18'0'0,"1"3"65"16,2 1-57-16,1 0-1 0,1 2-4 16,2-1 9-16,0 1 11 0,8 0-15 15,4-5-1-15,2 5 5 0,4-3 6 16,1 1-5-16,2 4 14 0,1 3-15 15,0 4-6-15,-2 3-5 16,0 10 0-16,-1 5-2 0,-1 2 2 16,0 2 1-16,-1 0-1 0,-3 1-1 15,-1-1 0-15,-4 0 0 0,-2-1 0 16,-5 0 2-16,1 1-2 0,-3 1-4 15,-4 2 4-15,-4 0 0 16,-1 2 0-16,-1-2 6 0,0-1-6 16,0-4 0-16,3-5 8 0,0 1-12 15,0-5 8-15,2 1 4 0,0 1-9 16,2-1 2-16,2 1 6 0,-2-2-8 15,2 4 2-15,0 0-2 0,-1 1-41 16,2 5-3-16,-2 1-29 16,1 3-29-16,1 0 9 0,0 0-63 15,0-2-133-15</inkml:trace>
  <inkml:trace contextRef="#ctx0" brushRef="#br0" timeOffset="982.8016">10058 7891 1045 0,'2'-4'0'0,"0"0"116"0,1-1-60 15,1 1-42-15,-4-5-18 0,8 7-5 16,1-1-33-16,0 1-24 16,2 2-54-16,-9-4-159 0</inkml:trace>
  <inkml:trace contextRef="#ctx0" brushRef="#br0" timeOffset="1872.0032">5642 7340 845 0,'0'-19'0'0,"4"5"8"0,5 1-5 15,-1 1-1-15,2 0 29 0,4-5 30 16,2 2 3-16,4-1-14 0,4 0-4 16,-2 5-12-16,-2 2-12 0,-1 2-7 15,-2 5 5-15,0 0-3 16,-2 2-9-16,3 3-7 0,-2 4 6 15,1 3-5-15,-1 2-4 0,-2 5 4 16,2 2 1-16,-5 2-4 0,1 2 2 16,-2 1 0-16,-3-1-1 0,-2 0 0 15,-3-2 4-15,-2-1-6 16,-1-1 4-16,-6 1 5 0,-3 4 11 15,-5 5 8-15,-4-1-9 0,-1 0-1 16,-3 0 1-16,3-3-9 0,3-4-10 16,3-3 4-16,5-4 7 0,2-5-9 15,7-1 0-15,0-3 2 0,0-2-6 16,0-1 5-16,0 0 0 15,0 0-2-15,0 1 2 0,0 1 4 16,0 1-7-16,0 3 4 0,0 2-2 16,3 2-3-16,-1 2-15 0,0 1-23 15,1 1-36-15,2 2-3 0,-2-2-35 16,6 2-75-16,-5-4-99 15</inkml:trace>
  <inkml:trace contextRef="#ctx0" brushRef="#br0" timeOffset="2090.4037">5929 8036 1085 0,'-1'-4'0'0,"-1"1"106"0,0 0-77 16,0 0-6-16,-2 0 6 0,3 3-12 15,-1-2-4-15,2 2-12 16,0 0-2-16,0 0 2 0,0 0 3 16,-2-3-5-16,2 2-37 0,0-2-18 15,0-2-83-15,-2-3-99 0,-5-4-450 16</inkml:trace>
  <inkml:trace contextRef="#ctx0" brushRef="#br0" timeOffset="3229.2056">1792 8189 330 0,'3'0'0'0,"0"0"120"0,0-3 17 15,3-1-34-15,-1-3-13 0,-2 2 3 16,0-1-29-16,-2 2-19 0,-1 1-6 16,0 2 1-16,0-1-3 15,0 1-7-15,-7 1-25 0,-1 0-4 16,-4 6-2-16,-3 3 2 0,1-1 4 15,-3 1-6-15,-4 0 2 0,-6 0 17 16,-7-1-16-16,-5 2 6 0,-5 0-3 16,-2-3 2-16,-5 2 1 15,-5 1 2-15,-5 0-13 0,2 1 6 16,6-3 13-16,10-1-10 0,7-3 11 15,7-2-9-15,10-2-4 0,5-1 1 16,8-5 3-16,1-1 2 0,5-1-1 16,4-2-7-16,2-1-4 15,4-3 4-15,1 1-1 0,-2 2-2 16,3 6-5-16,1 3-33 0,-2 2-43 15,6 10-29-15,0 3-58 0,0 0-181 16</inkml:trace>
  <inkml:trace contextRef="#ctx0" brushRef="#br0" timeOffset="3634.8063">1682 7904 730 0,'0'-12'0'0,"0"2"72"15,1 5-5-15,0 1 10 0,1 4 17 16,0 0-46-16,4 0-46 0,5 5-1 15,2 3 22-15,2 0-5 0,5 2 8 16,1-3-8-16,3 1-7 0,5 1-8 16,-3-6 5-16,2 1-4 0,-2-1-8 15,-5-1 8-15,-3 3 0 16,-6 1-5-16,-5 5 2 0,-4 4-3 15,-3 2-11-15,-4 7 15 0,-8 3-4 16,-2 2 0-16,-4 4 4 0,-2 1 7 16,-1 2-11-16,-1 1 3 0,1 0 2 15,-3-2-4-15,1 2 2 16,-2 1 7-16,-1-2-8 0,0 0 0 15,-2 2 1-15,2-1-1 0,1 2 0 16,5 0 1-16,4 0-58 0,1 0-54 16,0-8-115-16</inkml:trace>
  <inkml:trace contextRef="#ctx0" brushRef="#br0" timeOffset="8455.2149">22087 6932 240 0,'-2'-12'0'0,"1"-4"137"0,-2 0-51 16,0-5-14-16,0-4-10 0,-1 0-2 16,1-1-4-16,-1 2-8 0,-1 0 0 15,2 1-4-15,-2-1-8 0,2 4-4 16,2 0-7-16,-5 2 1 15,4 5-3-15,-1 0 0 0,0 5-14 16,2 3 5-16,0 3 0 0,1 2-12 16,-1-1 1-16,1 1-3 0,0 0 0 15,0 0 11-15,0 2-19 0,0 4 0 16,0 1-4-16,0 10 20 15,0 10-6-15,-4 5 1 0,2 9 8 16,-1 1-11-16,-2 3 0 0,1 5 14 16,-1 6-6-16,-1 7-3 0,4 5 10 15,-2 4-6-15,2-1-2 0,-2-3 5 16,4-3-8-16,0-2-6 15,-1-1 4-15,1-4 5 0,-2-6-10 16,-1-1 6-16,0-3 1 0,0-1-4 16,0 0 9-16,3 1-12 0,-2-3 2 15,1-2 2-15,1-4 2 0,0-8-4 16,0-3 1-16,3-6 0 0,3-2 0 15,1-3-6-15,-2-6 7 16,-2-5-2-16,-2-1-5 0,1-3 5 16,-2-1-7-16,0 0 14 0,0-1-5 15,-3 0 4-15,-3 0 0 0,0 0-3 16,1-1-4-16,1-2-26 0,1-3-5 15,-1 1-5-15,0-2 29 16,1-1 3-16,-3-1-11 0,2-3 20 16,-1-2-6-16,-2-2 1 0,2-1 3 15,-2-3 6-15,0 6-9 0,1-5 4 16,-2 1 2-16,2 1-6 0,-2-1 2 15,2 3 3-15,-1-1-6 16,1 3 4-16,2-3-1 0,0 0 0 16,1-4 0-16,-1-3 4 0,1-1-7 15,1-1 6-15,0-4 21 0,0 4-8 16,2 3 5-16,0 1-13 0,0 8 3 15,0 3-3-15,0 5-1 16,0 3-12-16,0 2 9 0,0 0-8 16,0 0-12-16,0 1 18 0,2 4-4 15,-1 3-15-15,2 7 27 0,2 4-9 16,1 10 2-16,4 7 2 0,0 4-4 15,-2 1 0-15,5 2 7 16,1 0-8-16,-1-6 0 0,0-2 10 16,-3-9-6-16,-2-2-4 0,-1-3 0 15,-3-5 11-15,-1 1-13 0,2 0 4 16,-1-2 3-16,-2 2-5 0,-2-5-1 15,3 2 6-15,-2-4-10 16,1-3 8-16,-1-2-2 0,-1-4-2 16,0 0 0-16,0-1 0 0,3-5 2 15,1-7 23-15,4-12 8 0,1-5-13 16,4-9-6-16,1-3-3 0,-2-3-8 15,3-5 6-15,-2 2-3 0,-2-2-8 16,-1 2 6-16,-1 5 1 16,-2 3-8-16,-1 8 8 0,-1 4-1 15,-2 5-5-15,0 7 4 0,0 2 4 16,-2 6-8-16,1 3 3 0,-2 4-3 15,3 0-129-15,2 8 18 0,-1 3-105 16,-1 0-304-16</inkml:trace>
  <inkml:trace contextRef="#ctx0" brushRef="#br0" timeOffset="9984.0174">19159 6919 352 0,'-7'-8'0'0,"3"4"225"15,0 1-135-15,1 1 25 0,-1 0-19 16,2-1-33-16,1 1-25 0,1 0-17 16,0 1-2-16,0 1-4 0,0 0 3 15,0 0-18-15,0 0 0 0,1 11-9 16,1 10-8-16,-1 12 31 15,-1 18 24-15,0 11-2 0,-1 11-12 16,-1 5 2-16,-2 1-10 0,2 1-1 16,0 1-7-16,2-3-4 0,0-4-7 15,0-2 6-15,0-4 3 0,0-4-8 16,0-4 4-16,0-6 2 0,3-3-5 15,-2-6 2-15,2-5 1 16,0-5-3-16,-3-10 2 0,1-4 0 16,0-7-2-16,1-4 1 0,-2-5 1 15,1-4-2-15,-1-1 2 0,0 0-4 16,0-1-14-16,-3-8 34 0,-2-3-8 15,0-8-13-15,-1-1 8 16,-1-5 0-16,0-5-5 0,0-3-7 16,-1-4 8-16,0-1-20 0,0 0 23 15,0 2-6-15,1 5-2 0,0 8 10 16,0 6-4-16,2 9-2 0,1 3 2 15,0 2 10-15,1 0-13 16,2 3 4-16,-1 0 0 0,2 1-11 16,0 0 9-16,-2 2 0 0,2 6-14 15,0 10 21-15,4 10-8 0,2 9-1 16,3 9 4-16,2 0 3 0,3-1-7 15,0-4 4-15,1-5 4 16,-3-5-9-16,2-5 4 0,-2-6 3 16,-2-4-8-16,0-3 8 0,-2-3 10 15,0-4-18-15,1-3 5 0,1-3 6 16,0 0-11-16,4-10 8 0,1-6 3 15,-1-6-11-15,3-6 8 16,-3-4-3-16,-2-3 0 0,-2-4 3 16,-1-3-2-16,-2 0-4 0,0 3-1 15,-2 5-22-15,2 10-42 0,-3 7-27 16,0 3-30-16,-3 11-149 0,-1-2-82 15</inkml:trace>
  <inkml:trace contextRef="#ctx0" brushRef="#br0" timeOffset="12324.0217">16584 6775 417 0,'-5'-6'0'0,"3"2"177"0,-1 2-100 16,2 1-35-16,1 1 2 0,0 0-33 15,0 0-6-15,0 2-5 16,-1 6 0-16,1 6 84 0,-4 7-37 16,1 9-2-16,0 8-4 0,-2 11-2 15,2 5-8-15,0 10-6 0,-1 4-10 16,1 3-6-16,-2 1 4 0,2 3-3 15,0-3-2-15,-1 5 1 16,2-1-5-16,0-1-5 0,1-1 2 16,0-2 8-16,1-5-10 0,-2-1 2 15,1-6 6-15,-2-4-8 0,0-4 2 16,0-5 1-16,-1-11-2 0,0-6 0 15,0-7 3-15,1-8 2 16,1-6 7-16,1-6-3 0,1-3-6 16,0 0 5-16,-1 0-8 0,1 0 0 15,-1 0 0-15,-3-7 22 0,-1-5-4 16,-1-6-15-16,0-4-3 0,-1-4 0 15,0-5 0-15,-1-3 3 0,0-5-4 16,-1-2 2-16,1-2 0 16,2 1-1-16,-1-2 0 0,0 5 3 15,1 0-4-15,2 6 2 0,-3 9 2 16,3 8-3-16,1 8 0 0,0 6 5 15,3 1-6-15,0 1 2 16,0 0-5-16,0 3-10 0,0 12 13 16,0 6 2-16,4 8-2 0,2 10 3 15,1 2 0-15,0 2-4 0,3 3 4 16,1 0 1-16,2-2-3 0,0-3 0 15,1-4 1-15,0-5-2 0,0-4 0 16,0-7 1-16,-2-5 0 16,0-2 0-16,-3-5 4 0,-2-4-4 15,-2-4 0-15,-3-1 7 0,0 0-5 16,1 0 2-16,1 0-2 0,0-6-4 15,2-10 4-15,1-6 11 0,1-9-9 16,2-6-2-16,1-4 0 0,-1 0-4 16,-1 2 1-16,-2 4-1 15,-1 8-44-15,-2 11 14 0,-3 10-49 16,-1 6-148-16,-1 0-262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100.44995" units="1/cm"/>
          <inkml:channelProperty channel="Y" name="resolution" value="1936.126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7-09-11T08:33:33.0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16214 14802 601 0,'-1'0'0'0,"1"0"129"16,0 0-119-16,0 0-2 0,5 0 8 15,2 0 19-15,2-2 28 0,5 2-14 16,0-3-18-16,-1 1-7 0,-1-1 6 15,3-1-8-15,0 2-10 16,2-1 5-16,2 3-2 0,3-3-2 16,1 2-3-16,6 1 5 0,2 0-8 15,4 0 5-15,5 1-3 0,2-1-2 16,2 0-3-16,-1 2 2 0,1-1 0 15,-2-1-4-15,1 0 3 16,0 0-2-16,6-3 6 0,4-1 15 16,2-1-7-16,3 2-12 0,3-1 1 15,4-1-3-15,3 3 0 0,1-4 5 16,-3 5-9-16,-1 1 1 0,-4 0 0 15,-2 0 1-15,-2 0-2 16,-2 1 2-16,0 3 1 0,1-2-3 16,-2 0 2-16,-3 0 0 0,0-2-1 15,0 0 0-15,0 0 2 0,-4-2-2 16,-1-3 0-16,0-1 2 0,-4-1-2 15,-2-1 0-15,1 2 7 16,-3-1 1-16,3 0 3 0,-1 2-8 16,-1 0-5-16,3 2 4 0,-1 1-2 15,3 1 0-15,2 0 0 0,-1 1 2 16,1 0-2-16,3 0 0 0,1 0 2 15,0 0-3-15,0 0 2 16,-2 0 10-16,-2 1 9 0,-2-5 8 16,-3 0-11-16,1 1-5 0,-1 1-2 15,2 1-2-15,-1 1-9 0,-2 0 2 16,0 0 2-16,1 0-4 0,1 2 2 15,-1 0 2-15,3 2-4 16,-1 0 2-16,-3-3 0 0,-4-1-1 16,-2 0 0-16,-10 1 3 0,-7-1-5 15,-6 0 4-15,-7-1 0 0,-4 0-3 16,0-1-30-16,-1 0-37 0,-7-2-136 15,-6-1-114-15,-8 2-296 0</inkml:trace>
  <inkml:trace contextRef="#ctx0" brushRef="#br0" timeOffset="998.4017">16313 15095 727 0,'0'0'0'0,"-1"0"238"0,-1 2-125 16,0 1-51-16,1 1-31 0,-4 9-23 15,-3 7 5-15,-4 8 7 16,-2 4 5-16,0 3-5 0,-3-1-7 15,1 1 2-15,1-2 0 0,-2-1-6 16,-2-3 1-16,0-6 3 0,-1 0-9 16,2-3-1-16,3-4 0 0,5 1 0 15,0-7-6-15,4-2 6 16,5-1-3-16,1-3 0 0,1 2-7 15,7 2 5-15,6 2-1 0,7 0 4 16,5-1 0-16,6-1-2 0,0-3 2 16,2-1 0-16,3 1-1 0,1 4-2 15,3-2 3-15,0-2-2 16,-4-1 2-16,-5-2-2 0,-5-2-8 15,-6 1 9-15,-3-1 0 0,0 0-12 16,-5-3 6-16,-1 1 1 0,-4-4-9 16,-2 2 9-16,-2-2 2 0,-3-1 0 15,-1-2 6-15,0-3 0 16,-5-1-3-16,-4-1 0 0,-1 0 0 15,-2 1-2-15,2 2 4 0,2 0-3 16,1 4 1-16,3 1 0 0,3 3 5 16,1 1-5-16,0 1 0 0,0-1 4 15,0 2-5-15,0 0 0 16,0 0 0-16,4 0-7 0,1 0 15 15,3 0-6-15,-1 6-2 0,0 5-1 16,2-4 2-16,-3 4 0 0,0 0 1 16,-3-1 1-16,-1 2 0 0,-2 0 4 15,0 0 4-15,0 3-2 16,-5-2 1-16,1 2-3 0,-3 0-3 15,-1-1 0-15,-2 2 0 0,-1-1-3 16,-1-1 0-16,-1-3 6 0,0 0-9 16,-2 0-48-16,3 0-12 0,1-2-87 15,0-3-92-15,0-3-291 0</inkml:trace>
  <inkml:trace contextRef="#ctx0" brushRef="#br0" timeOffset="2776.8049">17144 15582 660 0,'0'-3'0'15,"1"1"48"-15,-1 2-15 0,0-2 21 16,0 1 2-16,1 0-6 0,-1 0-3 15,0 1-4-15,0 0 3 16,1-2 7-16,0-3-21 0,0-2-11 16,1-1 2-16,-2-1 0 0,0-2 1 15,1 0-8-15,-1-4-6 0,0-5 0 16,-1-3-6-16,-1-4-3 0,-4-5 2 15,-1 5 0-15,-2 2-2 16,1 5 11-16,-1 8 10 0,-2 6-10 16,-1 5-3-16,-2 3-4 0,-3 10-10 15,-2 7 4-15,0 5 2 0,-2 2 0 16,-1 3 0-16,1 1 2 0,1 0-3 15,3 0 4-15,4-3-3 0,3-1-2 16,4-1 2-16,3-4-2 16,3 0-5-16,3-4 4 0,6-1 0 15,6-4 0-15,3-4 4 0,4-4-3 16,1-4 1-16,2-7 0 0,1-7 3 15,-1-4-4-15,2-8 1 0,-1-6-1 16,2-4-3-16,1-8 8 16,0-1-2-16,1-3-3 0,-2-1 2 15,-1 3 0-15,-3 3-2 0,-5 3 2 16,-4 10 0-16,-6 8-3 0,-3 7 4 15,-3 3 3-15,-3 6 7 0,0 0 16 16,0 4 0-16,-3 1 2 16,1 1-11-16,-3 6-19 0,-6 13 0 15,-6 12-4-15,0 7 4 0,-3 6 0 16,2 0 3-16,3-1-3 0,2-1 0 15,0-6 0-15,6-4 2 0,4-6-2 16,3-3 0-16,0-1-2 0,6-5-4 16,5-1 1-16,2-3-2 15,2-2-5-15,3-9 5 0,0 3-4 16,1-5-8-16,0-2 8 0,1-3-11 15,-2-10 2-15,1-2 9 0,2-3 2 16,-1-3 1-16,2-3 5 0,-1-1-1 16,-2-3 3-16,-4 1 2 15,-1 5 1-15,-6 6-4 0,-1 6 4 16,-4 8 0-16,-1 3-4 0,-2 1 3 15,0 0-1-15,0 0 0 0,-2 4 0 16,-4 7-1-16,-3 9-6 0,-1 6 9 16,-2 0 3-16,5-2-5 15,1-5 0-15,2-2 2 0,3-4-2 16,1-1-4-16,1-1 4 0,3-2 0 15,4-1-1-15,0-3 0 0,3 1-1 16,5-3-2-16,2-3-4 0,2 0-6 16,4-7 0-16,-1-3-2 0,2-4 1 15,1-5 12-15,0 0 1 16,-2-4 0-16,-2-1 4 0,-2 2 2 15,-2 0-7-15,-4 1 6 0,-1 3-1 16,-3 0 5-16,-2 1 4 0,-2 4-3 16,-3 4 1-16,1 6-2 0,-4 1 0 15,0 2 4-15,0 0 13 16,0 2-6-16,-8 15-19 0,-2 9 2 15,-7 13 4-15,-4 9-3 0,-1 2 4 16,2 3-5-16,0 2 0 0,0 0 2 16,1 1-4-16,0-2 2 0,2-3 2 15,0-1-2-15,3-4-2 16,-3 0 2-16,3-2 0 0,0-5-2 15,1-3-20-15,-3-5 3 0,-1-2-4 16,-2-6 11-16,-1-4 3 0,-4-2 5 16,-4-6 6-16,-2-3 0 0,-6-5-4 15,-2-2 2-15,-2-1 4 16,-1-7-5-16,4-2 0 0,7-6 10 15,6 0-6-15,5-3 0 0,7-3-7 16,7-2-19-16,5-5-10 0,5-1-9 16,7-2-33-16,4 1-24 0,2 2-70 15,0 1-289-15</inkml:trace>
  <inkml:trace contextRef="#ctx0" brushRef="#br0" timeOffset="3291.6057">17976 15402 1044 0,'0'0'0'0,"0"2"150"0,-4 10-126 15,-4 8-16-15,-2 10 16 0,-2 6-7 16,0-2-3-16,2-4-4 15,1-2-3-15,-1-7 8 0,0-4 0 16,2-4-5-16,1-8-1 0,3-1 7 16,2-3 3-16,2-1 3 0,0 0-8 15,0-4-8-15,2-10-7 0,5-4-7 16,4-6-2-16,5-1-1 15,3-2 5-15,3 0-9 0,-1-3 0 16,4-1 9-16,0 2 3 0,-1 7-5 16,-1 4 5-16,-3 5 3 0,-6 8 0 15,-1 0 0-15,-2 7 1 0,-1 7 0 16,1 8 5-16,-1 7 2 0,-2-1-3 15,1 5-2-15,0-3-1 16,-3-3-2-16,0 2 0 0,-1-4 5 16,-3 0-5-16,-2-1 0 0,-3 2 9 15,-5 2-2-15,-3 3 0 0,-1-5-2 16,2 0-4-16,3-4 1 0,4-5-2 15,2-4 0-15,2 0-111 16,9-7 2-16,3-1-71 0,5-2-136 16</inkml:trace>
  <inkml:trace contextRef="#ctx0" brushRef="#br0" timeOffset="4508.4078">18531 15449 961 0,'0'-9'0'0,"-1"-2"277"16,-2-2-192-16,-1 2-21 0,0 1-15 15,-2 2-15-15,1 1-10 16,-4 3-4-16,-2 2-5 0,-5 4-13 16,-9 11-1-16,3 10 1 0,-4 3-1 15,3 6-2-15,6-3 2 0,5-2-2 16,5 0-3-16,4-4 4 0,3-4 0 15,3-1-35-15,5-6 18 16,1-1-4-16,2-2-3 0,3-5 2 16,0-1 0-16,2-1-11 0,0-2 6 15,3-2-10-15,-2-5-6 0,3-4 18 16,-1-1 6-16,-1-5 7 0,2-4 11 15,-5-4 2-15,0-2-1 16,-2-1 0-16,-3 1 7 0,-1 5 3 16,-5 11 3-16,-1 5 7 0,-2 6 14 15,-1 0-10-15,0 6-16 0,-4 5-15 16,-1 7 12-16,0 3 0 0,0 0-4 15,4-2 0-15,1 0-1 16,0-5 0-16,1-2 0 0,4 0-2 16,2-5-50-16,1 0 25 0,2-4-4 15,0 0-2-15,4-3 8 0,2-4-2 16,2-4-19-16,2-3-1 0,-1 0-7 15,-1-3-36-15,-1-2 23 16,-3-2 27-16,-4-3 22 0,-2 1 18 16,-2 2 0-16,-4 3 20 0,-2 5 24 15,0 2 28-15,0 5 11 0,0 1 3 16,0 2-12-16,0 0-27 0,0 4-35 15,0 6-11-15,-3 5 17 16,0 5 10-16,-2-1-16 0,1-3-7 16,1 1 6-16,0-5 4 0,-2-2 4 15,2 0 11-15,-4-4 0 0,0 0-5 16,0-3-8-16,1-1-3 0,1 0-12 15,4 0 4-15,-1-2-5 0,2 2-2 16,0-2 2-16,0 0-2 16,0-1-16-16,6-7 4 0,3-6 1 15,4-1 2-15,2-5-4 0,2 1-5 16,1 0-16-16,2 0 15 0,1-1 0 15,1 4 6-15,-4 3 15 0,2 5-2 16,-6 4 0-16,0 1 1 16,-2 3 0-16,0 7 258 0,-1 9-513 15,-3 2 258-15,-3 4 7 0,-3-2-3 16,-2 4 8-16,-5-4-5 0,-2 1 4 15,-3-1-1-15,3-6-3 0,-2 2 0 16,3-6-2-16,0-2-1 16,3-1 0-16,-1-5-3 0,2 1-5 15,2-3 2-15,0 0 1 0,0 0-3 16,0 0 2-16,1-3-2 0,4-5-19 15,8-5 10-15,1-5 6 0,5-3-12 16,0-3-7-16,1-2 1 0,2-1-4 16,0 0 9-16,-2 4-6 0,-1 3 9 15,-2 5 17-15,-2 7-3 16,-2 2 0-16,-2 6-2 0,-4 0 3 15,0 5-2-15,-6 8 2 0,-1 6 6 16,-3 4 1-16,-6-2-2 0,-1 4-3 16,0-4-2-16,3 1 1 15,1-3-2-15,3-2 0 0,2-2 0 16,1-2-1-16,2-2 1 0,3-3-3 15,5-4 4-15,1 0-1 0,3-2 0 16,2-2-15-16,4 0-8 0,-2-7-8 16,0-1-26-16,0-5 20 15,-2-4 27-15,0-5 3 0,0-3 3 16,0-3 5-16,2-1 0 0,0 4-1 15,-2 3 0-15,-4 8 0 0,-5 6 2 16,-3 5-2-16,-3 3 16 0,-1 0 0 16,-2 7-6-16,-4 8-8 0,-5 5 15 15,-1 3-8-15,1 1-4 16,1-7 4-16,3-2 10 0,3-3-11 15,1-2-3-15,1-3-2 0,2 1-3 16,0-3 0-16,5 4 0 0,1-3 4 16,2 2-7-16,3-2 6 0,-1-4-9 15,5 0-51-15,0-2-20 16,1-2-57-16,1-6-379 0</inkml:trace>
  <inkml:trace contextRef="#ctx0" brushRef="#br0" timeOffset="4648.8082">19523 15102 656 0,'0'0'0'16,"0"0"-46"-16,0 0 63 0,2 3-4 16,0 7-25-16,-2 0-227 0</inkml:trace>
  <inkml:trace contextRef="#ctx0" brushRef="#br0" timeOffset="4929.6086">19754 15296 1030 0,'-3'-8'0'16,"-1"2"184"-16,0 3-87 0,-2 0-46 16,0 2-13-16,-1 1-11 0,-8 7-15 15,-6 8-12-15,-6 10 0 16,-6 4 0-16,3 6 6 0,-3-2-8 15,8-3 4-15,5-2-1 0,7-1-1 16,6-5 0-16,6 2-1 0,2-4-5 16,6-2 6-16,8-1 0 0,3-2 0 15,3-4 0-15,3-2 2 0,1-3-3 16,3 0 1-16,2-3 0 15,1 0-11-15,-1-3-23 0,-1 1-41 16,-2-9-59-16,-3-9-56 0,-3-4-364 16</inkml:trace>
  <inkml:trace contextRef="#ctx0" brushRef="#br0" timeOffset="6692.4117">20634 15126 810 0,'-7'-1'0'0,"-5"-1"200"0,-7 0-100 15,-6 2-28-15,0 0-24 16,-2 0 4-16,1 8-22 0,1 1-21 15,-2 7-6-15,2 0 0 0,1 4-2 16,6-2-2-16,2-1 2 0,6-4-2 16,5-1-10-16,2-4 12 15,3 1-2-15,8 6-9 0,8 3 11 16,8 2-1-16,6 4 0 0,3 2 0 15,-1 4 0-15,1-1-29 0,-9 3 21 16,-5-3 1-16,-4-1-2 0,-11-4 11 16,-3-3-2-16,-5 1 0 0,-8-5 0 15,-6-1 5-15,-4-5-2 16,-3-2 5-16,-6-4-4 0,-3 0-4 15,-3-5 0-15,0 0 1 0,0-4-2 16,7-3 1-16,9 4 0 0,11-3-10 16,7 1 12-16,7-2-3 0,12-4-26 15,12 1 27-15,8 0 0 0,6-4 0 16,5 2-2-16,4-2 3 15,2-5-2-15,4 1 2 0,-2-2-1 16,-1 0 0-16,-6-3 0 0,-4 0 6 16,-4-5-2-16,-6-3 10 0,-3-2 4 15,-6-2-2-15,-2-2-3 16,-7-2-5-16,0 0 3 0,-4-3-2 15,-7 7 0-15,0 5-4 0,-3 6 1 16,-2 7 6-16,-1 8 5 0,-2 4-1 16,-2 4-6-16,-3 3-3 0,-5 16-6 15,-9 11-2-15,-7 13-4 0,-3 8 9 16,1 8-4-16,2-6 0 15,1-2 2-15,9-2-2 0,5-10 0 16,7 2 1-16,4-6-2 0,3-4-25 16,2-5 12-16,9-5-5 0,0-3-9 15,3-1 5-15,4-6-3 0,1-1-16 16,2-5 10-16,1-4-8 0,1-1-10 15,-2-11 21-15,1-2 12 16,0-3 2-16,-2-5 12 0,0-5 2 16,-1 1 1-16,-2 0 0 0,-3 6 4 15,-3 6-1-15,-4 7 9 0,-3 4-3 16,-2 3-6-16,-2 9 0 15,0 8 27-15,0 5-4 0,0 2-17 16,0-1-6-16,0-2-3 0,0-4 0 16,4-3 0-16,3-2-13 0,3-5 12 15,4-5 1-15,3 0 0 0,5-2 0 16,2 0-1-16,-1-4-1 0,1-3 3 15,-3-4-1-15,-4-1 0 16,-3-4 0-16,-4-1 2 0,-3-4 3 16,-7-4 3-16,-5-3 2 0,-7-2-7 15,-4 1-1-15,-1 5 1 0,-1 2 0 16,0 7 6-16,4 4-6 0,0 6-4 15,7 4 2-15,2 1 1 16,4 1-6-16,1 9-2 0,0 1 5 16,7 6 1-16,1-2 0 0,4-2 1 15,3-3-2-15,2-4 2 0,3-1 0 16,5-3-1-16,4-2 0 0,3 0 3 15,2-5-3-15,1-5 0 16,2-2 2-16,2-4-2 0,1-5-2 16,-4-2 3-16,-2-4-1 0,-8-6 1 15,-1-4 3-15,-5-6-5 0,-1-3 2 16,0-1 39-16,-1 1-25 0,-1 5 1 15,-3 8-7-15,-4 9 2 16,-4 8 9-16,-2 10 1 0,-3 3 8 16,-1 3-6-16,0 3-15 0,-5 14-16 15,-7 12 13-15,-6 13-1 0,-7 11-2 16,-1-1 5-16,3 3-7 0,3-3 0 15,0-1 0-15,4-3 3 16,5-3-3-16,2-5 0 0,5-6 1 16,4-5-1-16,0-5-1 0,5-3-2 15,5-3-25-15,4-3 6 0,2-5-7 16,4-2-15-16,4-2 14 0,1-5-16 15,2-1-21-15,0-3-30 16,-1-8-28-16,-3-5-199 0,-3-8-119 16</inkml:trace>
  <inkml:trace contextRef="#ctx0" brushRef="#br0" timeOffset="6864.0121">21651 15100 866 0,'21'-2'0'0,"6"-1"107"16,3-1-29-16,0 0-30 0,3 1-21 15,-3 2-15-15,-1-2-13 0,-2 3-119 16,-4 0-49-16,-5 0-76 16</inkml:trace>
  <inkml:trace contextRef="#ctx0" brushRef="#br0" timeOffset="10202.4178">18264 16453 768 0,'-6'-8'0'0,"1"1"174"15,0-3-95-15,-1-2-22 0,0-2-11 16,0 2-11-16,0-1 0 0,-1 4-2 16,-1 2 3-16,-5 4 5 0,-3 3-8 15,-5 12-17-15,-4 8-11 16,-1 11 2-16,-1 5-9 0,3 1 2 15,4-3 0-15,5-1 4 0,3-11-5 16,8-4 2-16,4-4-2 0,3-7-6 16,5 0 5-16,5-5-10 15,6-2-7-15,4-10 5 0,4-4-12 16,1-4-7-16,0 0 6 0,1-4 3 15,-4 1 6-15,0 1 14 0,-5-4 4 16,-4 5 0-16,-2 3 0 0,-6 3 2 16,-4 8-2-16,-3 5 27 0,-1 0 5 15,-1 5 5-15,-6 11-24 16,-3 6-9-16,-4 0 2 0,3 7-3 15,1-6 0-15,2-2 1 0,5 0 0 16,1-4-2-16,2-2-4 0,8-2 1 16,4-4 0-16,4-3-1 0,6-2 4 15,3-4-2-15,4-1-15 16,3-8-1-16,-1-3-5 0,2-3-4 15,0-4 15-15,-2-5 5 0,0-3 3 16,-1-6 4-16,-2-5-1 0,2-7-2 16,-5-3 2-16,0-1 0 0,-5 3-1 15,-6 10 0-15,-5 10 7 16,-5 11 5-16,-4 7 9 0,0 5 13 15,-2 3-6-15,-9 4-15 0,-5 11-13 16,-9 9 0-16,-3 10-1 0,-3 4 4 16,-2 3-4-16,3 5 2 0,2 0 0 15,4-3-2-15,10-4 2 16,5-6-2-16,6-6-9 0,3-5 3 15,3-3-8-15,9-5-10 0,4-3 17 16,3-6 2-16,5-5-3 0,4 0-1 16,4-7-2-16,3-6-5 0,6-2 21 15,-3-6-2-15,1-4-4 16,-1-6 2-16,0-5 1 0,-1-5-2 15,-1-7 2-15,-3-3 0 0,-5-5-1 16,-4 0 0-16,-4 3 8 0,-5 7 1 16,-4 11 13-16,-4 10-9 0,-3 10 1 15,-3 7 7-15,-1 6 7 0,0 2 5 16,-7 5-17-16,-10 14-19 15,-7 11 0-15,-5 16 6 0,-4 7 0 16,3 3-5-16,1 3 4 0,1-2 0 16,3-8-4-16,6-5 4 0,4-7-1 15,6-7-1-15,6-2-1 0,3-6 1 16,2-5-38-16,5-2 24 15,4-4-10-15,1-3-1 0,2-1 13 16,3-7-1-16,0 0-7 0,4-4 1 16,1-6 5-16,2-2 2 0,0-5 1 15,2-4 6-15,-1-2-5 0,-2-4 10 16,-1 3 0-16,-7 0-6 15,-1 6 9-15,-5 5-3 0,-5 6 0 16,0 3 0-16,-4 3 7 0,0 1-4 16,-1 7 9-16,-5 9-3 0,-4 4-1 15,-1 4 1-15,1 0-9 0,2-4 0 16,2-1 0-16,2-2 1 0,4-5-1 15,4-1-8-15,4-5 5 16,3-3-7-16,1-1 9 0,4-1-1 16,2-1-3-16,2-3 5 0,2-5 0 15,-2-1 0-15,-1-3 0 0,-1-4 2 16,-5-2-1-16,-2-5 15 0,0-3-1 15,-4-3-3-15,-3 0-3 16,-4-2-3-16,0 4 7 0,-3 7 12 16,-4 6 9-16,-3 2-1 0,-2 7-17 15,1 1-11-15,-2 2-5 0,0 2 0 16,2 4 0-16,-2 3-47 0,0 7 4 15,2 1-8-15,4 2-25 16,3 3-33-16,4-1-38 0,0-2-129 16,1-3-145-16</inkml:trace>
  <inkml:trace contextRef="#ctx0" brushRef="#br0" timeOffset="12027.6211">19540 16272 923 0,'0'-15'0'0,"0"3"186"15,-3 4-80-15,-4 5-34 16,1 3-22-16,-4 4-22 0,-5 12-22 16,-6 11-3-16,-3 7-2 0,3 3 7 15,2-2-7-15,4-2-1 0,5-1 0 16,4-5 3-16,3-3-4 0,4-1 2 15,3-2-2-15,3-3-2 16,7-2-1-16,3-6-4 0,1-3-6 16,6-1-2-16,3-4-8 0,3-2-13 15,4 0 3-15,2-1 3 0,0-7-2 16,0-3-1-16,-3-5 22 0,0-2 4 15,-4-4 10-15,-4-5 0 0,-3-5-3 16,-6 0 2-16,-7 1 5 16,-5 3 6-16,-4 6 23 0,-4 3 4 15,-4 5 4-15,-6 4-5 0,-2 4-10 16,-2 5 4-16,-3 4-10 0,-4 10-14 15,-2 7-6-15,0 9 0 0,-2 4-1 16,4 2-2-16,0 3 2 16,4-5-2-16,5-3-17 0,6-6 1 15,5-4-3-15,5-7-1 0,1 0 14 16,5-6 2-16,2-2-5 0,3-2-3 15,4-3 1-15,3 0-11 0,1-5-6 16,-2-2-2-16,3-5-5 16,-1 1 9-16,-2-4-8 0,1-5 11 15,-4 0 20-15,0-4 5 0,-2 2-2 16,0 8 2-16,-4 2 1 0,-3 8-1 15,-1 3 8-15,-2 1 10 0,-1 7 5 16,3 8 16-16,-1 4-5 0,0 2-13 16,0-1-13-16,1 0-3 15,3-4-7-15,2-3 2 0,3-1 1 16,1-4-3-16,4-2 2 0,1-4 3 15,2-2-7-15,2-1 6 0,1-5-1 16,2-6-4-16,3-2 4 0,-2-6-1 16,3-2-1-16,-2-5 0 15,1-6 3-15,2-6-4 0,-1-2 2 16,1-8-2-16,2-5-9 0,-2-1 11 15,-2-1-1-15,-1 0 0 0,-7 8 0 16,-3 7 13-16,-6 11 10 0,-5 10 6 16,-2 9 0-16,-4 8 3 15,0 3-20-15,-5 11-12 0,-9 13 0 16,-9 15-10-16,-4 11 15 0,-3 5-3 15,3 0 1-15,1 0-2 0,4-4 0 16,1-2 1-16,5-6-1 0,4-8-2 16,2-4-5-16,5-5 1 0,1-7-11 15,3-2 0-15,1-4-7 16,1-3-11-16,4-3 8 0,2-4-2 15,0-1-5-15,4-2 16 0,5 1-8 16,3-9-11-16,2-3 2 0,4-3-20 16,-1-5-7-16,1-3 3 0,1-4-4 15,-3-3 33-15,-1 0 24 16,-3 0 9-16,-6 4 27 0,-5 6 41 15,-3 7 4-15,-3 7 11 0,-2 3-17 16,1 2-28-16,-1 4-23 0,0 11-17 16,-6 9 17-16,-2 2-2 0,0 2-10 15,0-1-4-15,4-4-2 16,0-2 1-16,2-4-1 0,2-4-2 15,0-1 2-15,0-2 0 0,0-3-2 16,6 0 2-16,3-2 0 0,1-2-2 16,4 0 1-16,4-3-2 15,3-1-27-15,2-4 7 0,2-2-36 16,1-5 5-16,2-2 25 0,-1-5-14 15,-3-4 7-15,-5 1 26 0,-3-2 8 16,-6 3 2-16,-3 3 24 0,-6 6 31 16,1 1 7-16,-2 6-19 15,0 2-3-15,0 3 3 0,-1 2-31 16,-4 9-20-16,-4 6 9 0,0 5 3 15,-1-1-3-15,2-1-1 0,1-1 1 16,2 0-1-16,4-2-1 0,-1-3 0 16,2-2 2-16,0 0-3 0,0-2-2 15,5-2 4-15,1-4-2 16,0 1 2-16,2-4 0 0,1 0-1 15,3-2 0-15,0-5 3 0,0-6-3 16,0 0 0-16,-1-3 0 0,-2-6-2 16,0-3 2-16,-1-1 0 0,-1-5-9 15,-3 0 6-15,0 2-2 16,-2 0-2-16,-2 6 12 0,0 5-5 15,-2 8 0-15,-4 4 0 0,1 5-3 16,-4 1-7-16,-4 12 9 0,-2 7 1 16,1 2 0-16,2 2 0 0,7-3 0 15,4-4-3-15,1 0 3 16,0-4 0-16,4-3-1 0,3-2 1 15,1-3 0-15,5-4 0 0,2-1 0 16,4 0 5-16,2 0-5 0,0-8-3 16,-1-1 3-16,1-3-17 0,-1 0 17 15,1-3 0-15,-2 0-4 16,1-1 7-16,0 1-4 0,-2 1-1 15,-3 5 3-15,-3 2 0 0,-2 3-1 16,-3 4 0-16,-4 0 8 0,-1 10-8 16,-2 9 0-16,-4 4 33 0,-2 5-23 15,-3 1-2-15,-1-2-5 0,-1-3 8 16,1-5 6-16,1-2-2 0,1-5-5 15,3-2-1-15,3-3-4 16,-1-4-4-16,3 0-2 0,0-2-1 16,0-1 0-16,0 0-2 0,4 0-13 15,4 0-14-15,2-2 19 0,5-3-7 16,3-6-22-16,3 1 5 15,3-6-4-15,0-4-17 0,0-2 33 16,3-5 12-16,2-6 10 0,-1 3 3 16,-3 3 2-16,-2 6-1 0,-10 8 18 15,-3 6 10-15,-6 5 7 0,-4 2-4 16,1 10-12-16,-1 9-8 15,-7 12 37-15,1 3-28 0,-6-2-8 16,4 1-3-16,2-6 3 0,2-3-3 16,3-2-3-16,1-3-5 0,0-4-6 15,3 0 6-15,2-3-1 0,3-3-2 16,7 2 0-16,2-3 2 0,5-2-4 15,5-2-17-15,1-4-6 16,3 0-8-16,1-5-4 0,3-7-29 16,0-9-93-16,-3-6-25 0,-1-9-100 15</inkml:trace>
  <inkml:trace contextRef="#ctx0" brushRef="#br0" timeOffset="12199.2214">21075 16090 1148 0,'8'-2'0'0,"4"-1"0"0,2-1 2 15,-4-2-67-15,-3 1-42 0,-7-2-265 16</inkml:trace>
  <inkml:trace contextRef="#ctx0" brushRef="#br0" timeOffset="12339.6217">20437 16044 802 0,'-4'0'0'0,"8"0"162"16,13 5-177-16,9 0 30 0,10 2 122 16,9 0-113-16,3 0-21 0,-1 0-6 15,-8-1-158-15,-15-3-315 0</inkml:trace>
  <inkml:trace contextRef="#ctx0" brushRef="#br0" timeOffset="13291.2233">17530 17226 636 0,'25'0'0'0,"9"1"211"0,5-1-126 15,11 2-31-15,6-2 1 0,13 0 4 16,6 0-20-16,11 0-12 0,4 1 5 16,6-1 6-16,2-3-2 0,-2-2 4 15,-6 0-20-15,-4 0-13 16,-9-5-7-16,-6 5 0 0,-11-4 6 15,-10 5-7-15,-8 1-1 0,-11 0-11 16,-7-2-4-16,-8 1 10 0,-7 2-12 16,-4 1-30-16,-5-1 1 0,-2 2-4 15,-10-1-62-15,-7-3-110 16,-7 4-87-16</inkml:trace>
  <inkml:trace contextRef="#ctx0" brushRef="#br0" timeOffset="13540.8238">17486 17348 782 0,'22'10'0'0,"13"-1"195"0,12-7-51 15,17 1-38-15,9-1-19 0,10 0-19 16,13-2-16-16,7 0-11 15,1 1 0-15,4-1-19 0,-4 0-6 16,-6 0-11-16,-8 0 1 0,-6 3-7 16,-13-2-36-16,-9 2 15 0,-11 2 3 15,-9-5-14-15,-10 2-5 16,-12 3-19-16,-9-5-56 0,-11 0-26 15,-12 0-56-15,-11-5-264 0</inkml:trace>
  <inkml:trace contextRef="#ctx0" brushRef="#br0" timeOffset="40419.6709">1671 11454 470 0,'7'-7'0'0,"1"4"21"15,-6 3-2-15,1 0-15 0,-3 3 4 16,0 10 21-16,0 7 19 0,-4 7-6 15,-2 9-8-15,0 1-14 0,1 5-5 16,2-3-10-16,3-4 0 0,1-6-4 16,7-10-2-16,5-9-4 15,6-9 6-15,4-5 29 0,6-15 11 16,5-12 9-16,7-16 9 0,5-13-17 15,6-9-11-15,6-9-13 0,3-2-8 16,2-3-6-16,1-1 1 0,3-2-5 16,-1 7 0-16,-2 4 0 15,-1 11 5-15,-8 12-5 0,-7 15-6 16,-9 15-18-16,-10 15-31 0,-10 11-30 15,-11 17-64-15,-9 11-111 0</inkml:trace>
  <inkml:trace contextRef="#ctx0" brushRef="#br0" timeOffset="40825.2716">1732 12224 429 0,'4'21'0'16,"-1"7"120"-16,3 7-49 0,-2 0-14 16,-2-2-19-16,0-6 9 0,1-8-3 15,1-9-8-15,1-6 14 16,2-4 1-16,2-3 0 0,8-12 2 15,7-12-8-15,8-10-25 0,9-12-17 16,10-6 6-16,7-5-6 0,3-1-4 16,3 0 1-16,0 5 0 0,-5 8 0 15,-7 6 0-15,-6 12-2 16,-8 6-48-16,-7 9 10 0,-4 5-17 15,-5 6-63-15,-4 4-37 0,-9 1-40 16</inkml:trace>
  <inkml:trace contextRef="#ctx0" brushRef="#br0" timeOffset="41230.8724">1577 13658 744 0,'4'-24'0'0,"-1"-1"115"15,1 5-84-15,-1 7-11 0,-3 6-7 16,1 6-3-16,1 1 3 0,-1 8-20 16,4 9 0-16,-1 6 10 0,2 7-2 15,0 1 0-15,4 0 3 0,2-7-3 16,0-6-2-16,6-9 2 15,2-9-1-15,7-12 2 0,9-17 63 16,5-14-16-16,13-18-16 0,5-9-7 16,6-4-13-16,1-4-7 0,-5 3 0 15,-3 7-4-15,-7 8-1 0,-6 11 4 16,-4 10-5-16,-6 13 0 15,-4 6-15-15,-3 11-33 0,-4 4-35 16,-4 5-1-16,-3 2-48 0,-7 10-72 16,-7 5-26-16</inkml:trace>
  <inkml:trace contextRef="#ctx0" brushRef="#br0" timeOffset="41652.0731">1819 14589 681 0,'-7'-14'0'0,"4"9"86"0,1 3-43 16,0 1-17-16,1 1-20 0,1 0-11 15,0 5 3-15,0 6 2 0,1 3 0 16,3 3 0-16,2-2 1 0,5-2-5 15,4-5 8-15,5-8 2 16,7-10 31-16,3-12 18 0,7-9-20 16,2-6-14-16,6-7 0 0,-1-4-7 15,2-2 5-15,0-3 1 0,0-1-3 16,1 3-8-16,1 1-4 0,0 1 0 15,-2 3-10-15,-3 5 10 16,-5 6-5-16,-4 6-16 0,-6 6-1 16,-6 9-9-16,-3 6-31 0,-6 8-7 15,-5 3-51-15,-5 12-55 0,-3 6-7 16,-10 3-110-16</inkml:trace>
  <inkml:trace contextRef="#ctx0" brushRef="#br0" timeOffset="42120.074">1795 15376 499 0,'-4'-10'0'0,"2"3"165"15,1 2-104-15,0 2-7 0,1 2-7 16,0 1-28-16,0 0-24 0,3 7 2 15,2 2 5-15,1 7-2 0,5 0 0 16,-2 1 0-16,2 0 6 16,0-3 6-16,1-3-1 0,0-3 15 15,5-5 13-15,4-4-6 0,3-11 1 16,11-10 2-16,5-11-1 0,6-9-18 15,6-5-11-15,3-6 3 0,1-1-6 16,0 5-6-16,-2 5 6 16,-5 6-2-16,-6 9-35 0,-5 5-1 15,-3 8-10-15,-7 6-27 0,-3 6-36 16,-6 4-32-16,-5 1-136 0</inkml:trace>
  <inkml:trace contextRef="#ctx0" brushRef="#br0" timeOffset="46176.081">21587 11676 332 0,'-3'-9'0'0,"-1"-1"69"0,-1 0-24 15,-1-2-6-15,1-2 6 0,0 2 11 16,0-1-11-16,2 3-19 0,-1 2 1 16,1 5 18-16,3 0-3 15,-1 3-5-15,0 1-41 0,0 7-13 16,0 7 17-16,-2 3 0 0,1 5 15 15,1 0-14-15,0 0 3 0,0-3-4 16,1-1 0-16,0-4 0 0,0-6 6 16,0-4-8-16,0-1-7 15,1-4 11-15,3 3-2 0,-1-3 0 16,1 0 8-16,7-2 7 0,5-10 37 15,6-7-9-15,8-8-19 0,5-7-2 16,6-11-4-16,3-5-1 0,3-5 2 16,4-6 2-16,6-3-2 15,3-2-6-15,2-2-7 0,-1 4-8 16,-3 1 4-16,-5 3 4 0,-4 7-9 15,-6 3 6-15,-8 6-6 0,-5 5-14 16,-7 8-2-16,-6 6-12 0,-5 11-14 16,-7 5-13-16,-2 7-31 0,-3 2-57 15,0 4-2-15,-4 9 14 16,-6 3-83-16</inkml:trace>
  <inkml:trace contextRef="#ctx0" brushRef="#br0" timeOffset="47268.0829">19851 11394 591 0,'0'-10'0'15,"4"2"50"-15,0 0-19 16,-1 2 5-16,-1 1 3 0,-1 2-2 16,-1 0 1-16,0 0-8 0,0 2-18 15,0-2-6-15,0 3 19 0,0 0 1 16,0 0-16-16,0 0-20 0,0 0 4 15,0 3 0-15,0 5-23 16,3 4 30-16,-1 4-1 0,0 6 0 16,2 7 0-16,0 1 8 0,-1 6-10 15,1-5 4-15,2 0 1 0,0-4-3 16,0-10 0-16,-1-5 2 0,2-5-2 15,-1-6 0-15,-1-1 22 16,5-8 12-16,6-9 42 0,7-8-32 16,9-11-16-16,7-6-20 0,4-5-7 15,6-3 1-15,4-7 1 0,5-3-2 16,6-5-2-16,3-4 2 0,4-3 6 15,-2-1-10-15,-5 4 6 16,-3 5 0-16,-6 5-3 0,-8 6 0 16,-5 6 1-16,-7 6-22 0,-5 12-4 15,-8 5-18-15,-5 14-37 0,-10 8-19 16,-7 6-66-16,-4 19-65 0,-15 6 77 15</inkml:trace>
  <inkml:trace contextRef="#ctx0" brushRef="#br0" timeOffset="48328.8849">18554 11413 412 0,'3'-17'0'0,"1"11"139"0,-1 2-83 16,-3 4-8-16,1 0-36 0,-1 0-19 16,1 4 4-16,1 3 6 0,1 6-1 15,-1 4-1-15,0 0 3 16,-1 7-3-16,2 1 2 0,-3 2-6 15,1 4 0-15,-1 0 6 0,0 0-2 16,2 3 0-16,0-8 5 0,2-3-3 16,0-9-2-16,2-6 0 0,2-5 8 15,0-3 9-15,6-2 29 16,3-16 30-16,8-8 14 0,9-14-53 15,7-15-15-15,7-6-2 0,6-11-2 16,8-6 1-16,1 1-6 0,3-1 7 16,0-1-13-16,0 4-7 0,-1 0 6 15,-2 4-1-15,-5 8-9 16,-7 8 6-16,-9 8 2 0,-9 12-6 15,-11 14-10-15,-9 9-21 0,-8 10-46 16,-5 8-61-16,-5 13-49 0,-11 12-8 16,-10 7-107-16</inkml:trace>
  <inkml:trace contextRef="#ctx0" brushRef="#br0" timeOffset="57064.9002">21802 4529 699 0,'-1'-1'0'0,"1"1"98"0,0 1-67 15,4 6 5-15,0 7 16 0,3 6-14 16,2 6-14-16,-1 3-9 0,2 3-12 15,-1-3-1-15,0 0 3 16,0-4-4-16,-1-4 1 0,-1-2 0 16,0-7-4-16,0-2 4 0,0-3 0 15,3-4-2-15,0-3 0 0,4 0 33 16,4-3 0-16,2-14-4 0,14-1-10 15,6-10-4-15,10-8-6 16,12-6 4-16,10-6-2 0,8-8 8 16,10-1-4-16,5-4-7 0,0-1 3 15,-1 2-9-15,-6 2-4 0,-8 5 2 16,-8 10-3-16,-12 5-15 0,-9 9 8 15,-9 5 1-15,-8 7-6 0,-4 5-2 16,-6 7-17-16,-7 3-32 16,-6 2-5-16,-4 8-35 0,-7 5-102 15,-7 1-36-15</inkml:trace>
  <inkml:trace contextRef="#ctx0" brushRef="#br0" timeOffset="57564.101">20947 4696 912 0,'-1'-8'0'0,"1"4"67"15,0 3-15-15,0 1-20 0,0 3-21 16,1 6-8-16,4 12 1 0,0 6-2 16,-1 8-1-16,-1 3 3 0,0-1-7 15,2-5 4-15,0-6-2 16,-2-9-13-16,3-8 13 0,3-6-7 15,-2-3-4-15,11-10 11 0,7-10 2 16,12-13 48-16,11-11-24 0,10-9-4 16,10-10-4-16,9-6-3 15,12-5 3-15,6-3 5 0,6-3-3 16,1 2-12-16,-5 6-6 0,-6 4 0 15,-17 15-2-15,-15 10-36 0,-15 11 17 16,-13 10 2-16,-12 8-1 0,-9 7 3 16,-5 7-3-16,-3 4-40 15,-2 11-3-15,-9 9 13 0,-10 10-20 16,-10 7-58-16,-12 5-58 0,-5-3-242 15</inkml:trace>
  <inkml:trace contextRef="#ctx0" brushRef="#br0" timeOffset="58000.9018">19997 4884 691 0,'12'-2'0'0,"6"4"67"0,4 6 34 16,1 4-40-16,1 7-38 0,0 0-12 15,2 0-4-15,-1-1 2 16,3-5-8-16,-1-5 4 0,1-8 0 15,2-2 19-15,3-17 15 0,4-6-6 16,8-9-2-16,3-9-12 0,7-7 3 16,9-7-12-16,3-8 6 0,2 2-9 15,0 3-3-15,-6 1-1 16,-5 6-2-16,-6 4-2 0,-6 3-33 15,-5 9-23-15,-7 8-32 0,-4 8 16 16,-6 10 1-16,-8 6-21 0,-7 5-24 16,-9 9-72-16,-3 6-151 0</inkml:trace>
  <inkml:trace contextRef="#ctx0" brushRef="#br0" timeOffset="58453.3027">19323 4742 844 0,'0'-1'0'0,"7"1"43"15,4 2-14-15,2 10 7 0,4 4-11 16,-2 5-12-16,1 6-5 0,-3 0-14 16,-2 1 9-16,-3-3 3 0,-2-5-6 15,1-6 0-15,1-5 5 0,4-9-7 16,8-5 4-16,10-12 18 0,12-12 24 15,15-12-21-15,11-11-11 16,13-6-8-16,8-7 2 0,2 1-3 16,1 3-6-16,-9 7 4 0,-10 9-5 15,-12 8-94-15,-16 9 22 0,-11 8-12 16,-11 10-61-16,-15 7 60 0,-8 7-1 15,-17 13-33-15,-14 7 41 16,-10 8-235-16</inkml:trace>
  <inkml:trace contextRef="#ctx0" brushRef="#br0" timeOffset="58827.7032">18531 4798 874 0,'0'-20'0'0,"3"10"38"16,-2 5 12-16,3 5-14 0,-1 4-42 15,1 11 9-15,1 4 0 0,-2 5 2 16,0 0-7-16,1-5 4 16,2-3 6-16,0-7-9 0,3-7 2 15,3-2 8-15,6-9-1 0,7-13 29 16,7-10 4-16,9-9-16 0,11-15-6 15,10-5-3-15,11-7-5 16,12-7-2-16,8-3-4 0,9 0-8 16,-1 1 6-16,0 5-1 0,-10 10-4 15,-12 11-37-15,-14 12-43 0,-14 10-27 16,-9 12-7-16,-12 9-59 0,-13 8-142 15</inkml:trace>
  <inkml:trace contextRef="#ctx0" brushRef="#br0" timeOffset="61370.5077">17876 6503 364 0,'-3'-8'0'0,"3"1"153"16,0 1-84-16,0-5-28 0,0 2-8 15,2-3-8-15,1 1-9 0,0 2-6 16,-1 1-6-16,0 2 0 0,-1 0 1 16,1 2-4-16,-2 2 2 15,0 2-3-15,0 0 0 0,0 0 12 16,0 2-15-16,0 0-13 0,0 6 21 15,-2 4 15-15,-2 9 13 0,-1 9 12 16,-2 11 0-16,-5 12-3 0,-3 12-11 16,-3 12-5-16,-4 8 1 0,-4 5-4 15,0 2-3-15,2-7-5 16,-3-8-11-16,6-7 3 0,3-14-7 15,5-11 0-15,5-11 0 0,1-12 0 16,4-7-3-16,0-4-9 0,2-6-18 16,-1-3-28-16,2-2-45 0,0-1-28 15,0-12-57-15</inkml:trace>
  <inkml:trace contextRef="#ctx0" brushRef="#br0" timeOffset="61854.1085">17976 6534 795 0,'-1'-6'0'16,"-3"1"122"-16,-1 5-81 0,-3 0-30 15,-4 4-15-15,-6 10 3 0,-6 6 2 16,-5 9 6-16,-5 5-7 0,-1 3 0 16,-3 1-47-16,1-3 23 0,5-3 5 15,3-10 9-15,7-7 13 16,7-8-2-16,5-5 2 0,2-2-3 15,6-3 0-15,2-3-41 0,5-9 48 16,11-3 1-16,3-3-3 0,4-5-1 16,3-1-5-16,-1 1-22 0,2-1 3 15,-2 3-4-15,-4 0 8 16,-1 0 17-16,-3 3 2 0,-3 0-6 15,-3 7 6-15,-2 2 39 0,-2 1 18 16,3 5-2-16,-1 0-16 0,0 0-10 16,2 3-10-16,2 3-8 0,-2 0-4 15,2 12 4-15,0 1-11 0,-5 1-6 16,0 5 5-16,-2 1-1 15,-2 1 2-15,1 4 1 0,1 0-2 16,0-1-2-16,2-1 0 0,1 1-1 16,1-4 1-16,2 1-52 0,-1-2-7 15,-3 0-66-15,-2-4-71 0,-5-12-235 16</inkml:trace>
  <inkml:trace contextRef="#ctx0" brushRef="#br0" timeOffset="62961.7105">12429 6733 584 0,'-7'27'0'0,"-1"12"109"16,-3 11-10-16,0 5-19 0,-2 8-17 15,0 8-28-15,-2-1-13 0,-1 0-10 16,2-3-1-16,-2-7-7 16,0-3-5-16,1-2 2 0,0-8 7 15,0-1-8-15,0-3 0 0,2-2 3 16,1-4-3-16,4-6-1 0,2-10 0 15,3-7-5-15,3-8-6 0,3-6-21 16,4-4-1-16,6-16 32 16,4-14-2-16,4-14-34 0,3-8-21 15,-1-7-36-15,-1-2-14 0,0-3 45 16,-3-5 36-16,-1 0 26 0,-1 1 4 15,0 1 12-15,-1 1 18 0,-1 8 0 16,-4 5 8-16,-4 10 22 16,-1 12 5-16,-5 9 1 0,0 12-8 15,-1 6-23-15,0 4-13 0,-4 4-30 16,-4 4-7-16,-6 9 11 0,-6 8-6 15,-6 11 6-15,-3 1 3 0,-2 4 0 16,4-1 5-16,-2-2-8 0,-1 1 1 16,5-5 2-16,2-7 2 15,5-2-3-15,6-8 10 0,4-4-9 16,4-6-1-16,4-1 0 0,0-2-12 15,3 0-25-15,7-4 48 0,5-9-7 16,2-4 1-16,6-8 4 0,0-1-6 16,-1-3-4-16,3 2 2 15,-2-4 6-15,1 2-8 0,-2 3 2 16,-5 2-1-16,1 9 2 0,-3 4 2 15,0 7-3-15,-2 4 17 0,2 11 0 16,-2 15 0-16,-1 12 7 16,0 9-8-16,-1 9-2 0,-1 3-9 15,2-2 3-15,3 1-12 0,-1-1-44 16,-1-6-79-16,-5-10-207 0</inkml:trace>
  <inkml:trace contextRef="#ctx0" brushRef="#br0" timeOffset="70824.1244">20399 6583 462 0,'-3'-5'0'0,"2"-1"203"15,-3 0-96-15,0 1-34 0,2 2-15 16,0-2-14-16,1 1-1 15,1 1-14-15,0-2-19 0,0 2 5 16,0-1-7-16,0 4-8 0,0 0 0 16,0 0 9-16,0 0-11 0,-3 0-8 15,-2 12-8-15,-7 20 3 0,-6 18 30 16,-5 21 6-16,-3 13-20 0,-1 3 20 15,3-1 0-15,2-3-11 16,1-5 2-16,1-7-8 0,1-6-5 16,-1-4 2-16,1-4 5 0,0-2-7 15,0-3 2-15,-1-8 0 0,-1-2-1 16,3-7-5-16,1-9 5 0,4-6-51 15,0-11 13-15,4-7-36 16,1-4-114-16,0-18-181 0</inkml:trace>
  <inkml:trace contextRef="#ctx0" brushRef="#br0" timeOffset="71292.1252">20258 6485 712 0,'1'3'0'16,"-1"5"64"-16,0 2-10 0,-5 6-5 16,-8 8-5-16,-1 8-17 0,-6 6-11 15,-5 7 1-15,-2-3-1 0,-1 4-9 16,-3 0 4-16,2-3-3 0,2-1-9 15,3-6 2-15,5-10 4 16,7-8-9-16,4-8 3 0,5-6 1 16,3-4 0-16,0 0-24 0,4-7 5 15,7-6 3-15,3-6 18 0,5-9 4 16,3-1-5-16,1-6 4 0,3-5 1 15,1-1-10-15,-1-5 8 16,3 0 1-16,-1 0-4 0,-1-1-2 16,-1 5 2-16,0 9 1 0,-4 7-2 15,2 9 22-15,-1 7-7 0,-1 6 6 16,1 4-9-16,-1 7-3 0,0 7 1 15,-4 2-4-15,-1 4-3 16,-3 2 14-16,-2-1-10 0,0 3 1 16,-3-1 9-16,-3 1-5 0,2 0-4 15,-4 1-2-15,1-1-2 0,-1-2-4 16,1 1 0-16,-1-3 2 0,1 4-2 15,0-3-57-15,1-3-22 0,-5 0-57 16,-1-8-80-16,-9-10-208 16</inkml:trace>
  <inkml:trace contextRef="#ctx0" brushRef="#br0" timeOffset="71884.9262">18830 6447 579 0,'1'-7'0'0,"-1"1"159"15,0 5-96-15,0 1 1 0,0 1-22 16,0 15-40-16,-3 15-4 0,-4 20 4 15,-4 19 59-15,-3 10-13 0,0 4 1 16,-2-1-9-16,0 2-12 0,-3-4-9 16,0 0-11-16,-2-6-2 0,-1-5-7 15,0-3 2-15,0 2-2 16,1-4-9-16,-1-3 15 0,5-6-4 15,5-14-15-15,5-15 7 0,4-11-13 16,1-10-3-16,2-5-6 0,5-4-9 16,1-14 9-16,7-11 32 0,-2-15-6 15,4-11-99-15,1-8-27 16,-1-5-30-16,-1-7-62 0,1-3-20 15</inkml:trace>
  <inkml:trace contextRef="#ctx0" brushRef="#br0" timeOffset="72181.3267">18786 6616 252 0,'17'-50'0'0,"-5"15"147"0,-5 14-71 16,-4 11 5-16,-3 7 9 0,-1 3 63 15,-7 0-87-15,-2 8-45 0,-10 10-24 16,-4 9 6-16,-5 6 13 0,-1 4-4 16,-1 2 3-16,1-4-1 0,1-5-10 15,5-5 4-15,6-8 1 16,5-9-4-16,7-8 0 0,5 0-5 15,1-8 0-15,13-13-30 0,5-10 35 16,4-10-2-16,8-6 6 0,0 1-1 16,4 2-8-16,1 4 0 0,0 3 6 15,1 5-6-15,-1 4 0 16,-2 8 6-16,-2 11 6 0,-3 9 9 15,-1 16 0-15,0 16-4 0,-4 11 4 16,0 9-4-16,-1 0-6 0,0-2-1 16,2-6-6-16,0-11-8 0,4-4 6 15,-1-5-4-15,0-8-165 16,-7-10-149-16</inkml:trace>
  <inkml:trace contextRef="#ctx0" brushRef="#br0" timeOffset="73522.9291">16668 6592 720 0,'0'15'0'0,"2"7"16"0,0 6 21 15,-2 8 17-15,0 8-4 16,-7 11-1-16,-4 12-4 0,-6 10-21 16,0 6-14-16,-3 1-1 0,-1-2 0 15,-1-3-4-15,2-5-5 0,1-9 0 16,4-10 5-16,4-14-5 0,3-13-6 15,3-9 5-15,2-8-6 16,1-8-3-16,2-6-25 0,2-18-86 16,4-13 44-16,5-12-41 0,-1-10-50 15,2-6 16-15,0-2 54 0,-1-3 62 16,2-3 35-16,1-3 2 0,2-7 138 15,2 0-66-15,0-4-12 0,2 2 6 16,-2 7-13-16,-3 7-2 16,-6 17 0-16,-4 19 8 0,-7 15 28 15,-3 12 11-15,-6 5-71 0,-6 10-26 16,-4 16 19-16,-8 11 2 0,-5 15 1 15,0 7-11-15,-1 5 0 0,1 1-4 16,3-3-8-16,0 0 2 16,6-10-2-16,4-10-2 0,7-14 0 15,5-14 3-15,8-10-4 0,1-4-1 16,1-3-18-16,10-16-5 0,7-12 40 15,11-15-6-15,5-10-7 0,1-7 9 16,4-4-8-16,-2-1-4 16,1-3 1-16,-3 3 1 0,-3 3-7 15,1 8 7-15,-6 13 0 0,-3 14 1 16,-8 15-1-16,-4 12 8 0,-5 4-4 15,0 14 4-15,-1 12-2 0,-4 10 1 16,-1 8 10-16,0 3-13 0,-5 0-1 16,-2-2-2-16,-6-2-2 0,-3 0-98 15,-8 2 0-15,-6-1-127 16,-7-7-239-16</inkml:trace>
  <inkml:trace contextRef="#ctx0" brushRef="#br0" timeOffset="74224.9303">15147 6745 910 0,'-3'-9'0'0,"1"8"201"0,1 1-143 15,-1 5-52-15,-8 22-12 0,-2 20 12 16,-8 22-2-16,-5 15 8 0,0 6-10 16,-2 2-4-16,-3 0 4 0,2 5-1 15,-3 0-2-15,0-1-41 16,2-8 11-16,0-8-4 0,4-13 9 15,4-15 5-15,6-17 7 0,4-15 15 16,6-15-2-16,2-5-12 0,3-10-2 16,4-17-10-16,6-13-10 0,5-16 12 15,2-10-3-15,1-7-26 16,-2-6 16-16,-3-5 9 0,-1-2 23 15,-3-1 7-15,-3 0 1 0,-1 2 6 16,1 0 34-16,-1 6 3 0,2 9 8 16,-2 12-9-16,0 14-8 0,-5 14 6 15,0 12 3-15,-4 7-11 16,-2 7-16-16,-3 4-19 0,-5 5-2 15,-4 15-30-15,-7 10 38 0,-3 6-3 16,-2 6-1-16,-1-1 2 0,4-3-2 16,0-4-6-16,7-6 5 0,2-8-7 15,5-6-19-15,3-7 23 16,5-3-16-16,2-4 7 0,3-5-4 15,11-12 0-15,9-12 12 0,9-13 4 16,8-9 6-16,5-3-10 0,0-1 4 16,2 6 6-16,-3 5-7 0,-3 8 3 15,-1 4-4-15,-5 6 0 16,0 6 21-16,-1 6-8 0,-2 2-5 15,-2 3 0-15,0 8-6 0,-4 1-4 16,-2 10 4-16,-1 7-5 0,-3 6-4 16,-2 5 10-16,1 8-4 0,-1 5 0 15,-2 2 2-15,1 4-2 0,0 3-105 16,-4 3-42-16,-7-4-156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100.44995" units="1/cm"/>
          <inkml:channelProperty channel="Y" name="resolution" value="1936.126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7-09-11T08:41:05.73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9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1" timeString="2017-09-11T08:42:00.354"/>
    </inkml:context>
  </inkml:definitions>
  <inkml:trace contextRef="#ctx0" brushRef="#br0">12224 6108 599 0,'-10'-16'0'0,"0"3"183"16,-1-1-125-16,2 1-18 0,-4 2-14 16,-2-3-13-16,0 1-12 0,-3 0-1 15,-1 0 0-15,-6 0 6 16,-3 4-10-16,-6-2-30 0,-1 2-10 15,-6 0-7-15,-1 1 10 0,-2 1-2 16,-1 2 34-16,0-5-4 0,1 1 12 16,0-3 2-16,2 0 7 0,-1-1-8 15,-3 0 13-15,-2 0 4 16,-2 3 1-16,-6 4-1 0,-2 3 7 15,-3 3-9-15,-1 0 2 0,-1 0-9 16,-2 4 1-16,-1 0-4 0,0 0 4 16,0-1-4-16,2-1 4 0,2-2 6 15,4 0 2-15,2 0 6 16,1 0-5-16,2 0-4 0,1 4-5 15,1 4-3-15,-4 3-1 0,0 3-7 16,0 2 4-16,0 3 3 0,-2 2-8 16,0 0 6-16,2 0-3 0,3 2 0 15,4-4 0-15,2 4 0 16,3-1-1-16,3 2 4 0,0-3-2 15,1 0-2-15,2 0 2 0,3 1-2 16,1 0-4-16,0 2 6 0,-1 0 1 16,2 3-4-16,-4 2 4 0,1 2-1 15,2 2-1-15,0 0-5 16,1 1 5-16,1-1 0 0,-1-1 7 15,2 2-10-15,1-1 1 0,0 0 4 16,3 0-2-16,3-2 0 0,1 1 0 16,1 1 4-16,2 1-7 0,-1-2 6 15,3 0-1-15,0-1-3 16,6 2 1-16,0-3 0 0,5 3 0 15,0 1 0-15,2-3 1 0,1 2 1 16,2-1 2-16,0-2-4 0,1 1 0 16,-2-1-2-16,1 2 3 0,0-1 0 15,0 1 0-15,1-3-2 0,0 0-4 16,0 2 5-16,3-4 0 15,1 1 0-15,2 0-5 0,1-2 7 16,1 1 4-16,3-4 8 0,1 2-7 16,3-1-11-16,1-2 8 0,1 0-2 15,2 1-3-15,-1-3 2 0,0 3 7 16,0-4-13-16,0 1 7 15,2-1-2-15,0-1 0 0,1-1-3 16,3 0 1-16,0-6 2 0,1 0 0 16,2-2 0-16,3-3 6 0,-1 2 0 15,2-1 1-15,-1 1-7 0,1 0 0 16,-2 0 11-16,0 0-13 15,0 2 4-15,0 0 3 0,-1-1-6 16,1 2 2-16,0-1-2 0,1-3 2 16,4-1-1-16,0-2 0 0,3-3-1 15,2 2 1-15,0-3 3 0,1 0-4 16,2 0 2-16,-2 0 6 0,3 0-10 15,-2 0 4-15,-3 4-2 16,2 0 0-16,0 0 2 0,-2-1 6 16,6 1-12-16,-1-2 10 0,4 1-5 15,0-3-3-15,2 1 4 0,1-1 0 16,3 0-2-16,0 0 2 0,2 0 0 15,0 0-2-15,2 0 2 16,0 0 3-16,-2 0-4 0,3 1 0 16,-3 2-1-16,0-2-4 0,-2 1 10 15,0-1-3-15,-1 0-3 0,0 2 1 16,0-1 0-16,-2 2 0 0,1 2 0 15,1-3 4-15,-3 3-7 16,3-1 6-16,-2 0 0 0,1-1-1 16,-1 0 10-16,3 1-5 0,0 1-4 15,-3-1 7-15,2 0-7 0,-2-1-6 16,1-2 6-16,-2-2-3 0,3 0 0 15,-4-2 5-15,3-2-2 16,-1-1-5-16,1 0 4 0,0-1 9 16,-2 1-9-16,0 0 5 0,-1-1-4 15,0-1-3-15,1 3 0 0,-1-1 9 16,-1-2-12-16,-2 1 4 0,1-4 4 15,-1 4-10-15,0-2 10 16,2-3-6-16,-2 1-2 0,-1-1 6 16,4 0-3-16,-2 1 0 0,2-1 0 15,0 0 0-15,-1 2-2 0,-2-1 4 16,0-1 1-16,-1 0-3 0,-3 1 0 15,1-2 3-15,-4-1-4 16,-2 1 2-16,2-4-1 0,-1 2 0 16,-1-1 0-16,1-2 0 0,-1 0-5 15,-1-3 10-15,-2-1-6 0,-1 2-2 16,-1-5 6-16,-3 4 2 0,0-2-8 15,-2 3 3-15,-2-4 0 0,-1 3 0 16,-1 0 3-16,-2 0-1 16,-1 2-4-16,-4-5 4 0,-1 1 3 15,-2 0 3-15,-3-2 6 0,0 0-2 16,-4 0-7-16,2 0 5 0,-1-2-7 15,-2 1-3-15,0-3 0 0,-1-1 5 16,-1 0-6-16,-1-3 2 16,-2 1 8-16,1 1 1 0,-5-1 4 15,-2-1-8-15,0 3 0 0,-6 0-1 16,1-2-1-16,-4 3 0 0,-2-1 5 15,0-1-4-15,-3-4-6 0,-1 5 1 16,0-3 0-16,0 1 0 16,-1-1 4-16,-1 1-8 0,-2 0 3 15,-3 1-1-15,-1 0 1 0,-3 1-8 16,-2 1 9-16,-2-4 0 0,0 4 0 15,-4-3 0-15,-1-1 2 0,-2 1-3 16,-4-2 2-16,2 3 3 0,-3 0-7 16,-1 1 6-16,2 1-2 15,-2 2-1-15,-2 2-4 0,1 3 3 16,-3-1-3-16,-2 6 3 0,1 0 2 15,-1 4 0-15,-2 1-1 0,1 1 0 16,-4 2 0-16,-2 2 1 0,-2 3-1 16,-3 3 0-16,-3 0 2 15,1 5-4-15,-2 7-35 0,0 3 1 16,-5 6-19-16,-5 6-51 0,-4 5-36 15,-4-1-126-15</inkml:trace>
  <inkml:trace contextRef="#ctx0" brushRef="#br0" timeOffset="7129.2125">10301 14150 154 0,'3'4'0'0,"0"1"8"15,-3 0-7-15,0-1-2 16,0-1-9-16,-1 3-9 0,-3-3-26 16,2 2-9-16,0 2 20 0</inkml:trace>
  <inkml:trace contextRef="#ctx0" brushRef="#br0" timeOffset="7659.6134">10301 14150 583 0,'28'30'0'0,"-28"-40"179"16,0 4-123-16,0 0-11 0,0 2-19 15,-1 0-7-15,1 0 0 0,-1 0 1 16,-2-1 4-16,3 5 10 0,0-3 3 15,0 3 1-15,0-2 9 16,0 0-10-16,0 1-13 0,0-1 4 16,0 2 1-16,0 0-9 0,-1 0-8 15,0 0 0-15,0 0-1 0,1 0-3 16,0 0 0-16,0 0-6 0,0 0-4 15,0 1 0-15,0 5-2 0,0 6 1 16,0 3 6-16,-1 1 1 0,1 4-5 16,0-1 2-16,0 2 3 15,0 3-4-15,0 2 0 0,1 0 7 16,-1 3-7-16,0 3 6 0,0 3 2 15,1 4 0-15,-1-1 0 0,0 1-4 16,0-1 0-16,0 0-1 0,0-1-1 16,2 1-4-16,1-1 4 15,-1-1 3-15,1-2-5 0,1-3 0 16,0-4 6-16,-2 0-6 0,1-4 0 15,-2-3 3-15,1-2-4 0,-2-2 2 16,1-2 4-16,-1-4-9 0,0-2 8 16,2 0-3-16,-1-2-2 15,0-1 2-15,0 0-1 0,0-1 0 16,-1-2-3-16,1-1 2 0,-1-1-76 15,0 0 23-15,0-1-12 0,-1-8-57 16,-2-7-242-16</inkml:trace>
  <inkml:trace contextRef="#ctx0" brushRef="#br0" timeOffset="8595.6149">10373 13883 783 0,'0'-7'0'0,"0"2"260"15,3-1-205-15,6-4-26 16,1 1 7-16,4 0-26 0,4-1 4 15,1 0-5-15,5 1 0 0,5-3 13 16,1 2 0-16,1 3 3 0,2 3-8 16,-1 4-6-16,3 0-8 0,0 6-1 15,-1 7 0-15,-4 3-4 16,-3 4 4-16,-3 2-1 0,-7 2-5 15,-2 4 7-15,-5 1 1 0,-4 1-7 16,-2 1 6-16,-2 1 2 0,-2 1-7 16,-5-1 4-16,-4 3 0 0,-4 1-3 15,-7-3 2-15,-4 1-1 16,-7-3-3-16,-1 0 4 0,-5-4 0 15,-3-2-2-15,1-4-3 0,0-3 3 16,3-1-4-16,4-2 8 0,6-4-6 16,4-4-27-16,8-2 19 0,4-3 9 15,5-2-2-15,3 0 8 16,2 0 2-16,0 0-9 0,3-2-3 15,4-4 12-15,5 0 5 0,4-4-6 16,3 0 0-16,0 4-1 0,4 0 6 16,2-1-5-16,0 4-4 0,4-1 7 15,3 4-1-15,-1 0-7 16,0 3 0-16,1 3 5 0,-2 1-3 15,1 3 0-15,-3 4-2 0,-1 4 0 16,-1 3 0-16,0 4 1 0,-3 1-2 16,-3 0 2-16,1 1 0 0,-5 2-1 15,-3 0-1-15,-3 3 1 0,-6 0-5 16,0 1 8-16,-4-1-2 15,0-1-2-15,0 1 2 0,0-1-2 16,-5-2-6-16,-3-2-1 0,0-2 2 16,-4-4-1-16,-1-3 10 0,-5-2-6 15,-2-2 0-15,-7-3 4 0,-3-2 6 16,-3 0-9-16,-5-6 4 15,1 0 3-15,-3-3-6 0,1 0 2 16,7-2 0-16,-1-4-1 0,2-1-1 16,3-1 0-16,1-3-2 0,2 0 2 15,5-2 2-15,4 1-2 0,4-3 2 16,5 1-2-16,0 1-5 15,4-2-9-15,1 0-8 0,1-1-29 16,0-1-23-16,1 0-52 0,0-2-193 16</inkml:trace>
  <inkml:trace contextRef="#ctx0" brushRef="#br0" timeOffset="9391.2164">11462 14908 691 0,'12'-8'0'0,"-2"0"172"0,1-1-63 16,-4 2-43-16,-4 1-7 0,0 1-17 15,-3 1-2-15,0-2-3 16,-5 1-17-16,-2-2-19 0,-6 5-2 16,-4-1 2-16,-4 3 6 0,-3 0-4 15,0 6 1-15,-4 3-5 0,4 3 1 16,0-1 0-16,3 1 5 0,4 1-6 15,5-2 2-15,2-2 1 0,4-1-4 16,4 0 4-16,2-3-4 16,0 3-6-16,6-1 7 0,4 1-9 15,4-1 11-15,4 0 7 0,6 0 0 16,3 0-1-16,1 1 1 0,2 4-6 15,-2 0-2-15,2 0 0 0,-3 3 4 16,-1-1-3-16,-2 6 0 16,-3-3 0-16,-4 0-2 0,-3-2 2 15,-4-3 3-15,-6-1-6 0,-1-3 2 16,-3 1-3-16,-1 0-2 0,-5 1 8 15,-7 0 4-15,-4-2-4 0,-1 3 4 16,-6-4-5-16,-1 1-4 16,-2-1 4-16,0-2 1 0,-1 0-5 15,2-3 3-15,3 0-2 0,3-2-22 16,3 0-5-16,4-2-1 0,1-5-6 15,2-1-2-15,3-1-5 0,3-2-18 16,1-2 10-16,3 3-52 0,0-2-110 16,7-3-47-16</inkml:trace>
  <inkml:trace contextRef="#ctx0" brushRef="#br0" timeOffset="9874.8172">12015 14927 803 0,'5'-9'0'0,"-4"2"265"0,-1 0-169 16,-5-1-45-16,-6 2-31 0,-5-1-7 16,-5 5-8-16,-3 2-2 15,-3 0 17-15,1 0-1 0,-3 3 11 16,4 4-9-16,3 1-13 0,0 1-7 15,2 2 1-15,3 2 4 0,3-1-11 16,2-1 9-16,4 1-8 0,3-3-19 16,4 2 9-16,1 0 2 0,6 0 1 15,6 0 15-15,5-1-3 16,3-2-2-16,2 1 2 0,4-1 2 15,0 3-3-15,0 0 8 0,0 3-8 16,-1 1 0-16,0 3 0 0,-3-1 1 16,-2 0-1-16,-3 0-16 0,-2-2 9 15,-2-1 4-15,-2 1 4 16,-1-4 2-16,-2 4-6 0,-2-3 3 15,-2 0 1-15,-2-1-2 0,-1 3 2 16,-1-3-2-16,0 0-5 0,-4 0 5 16,-5-1 0-16,-4 1-3 0,-5-2 7 15,-1-1 2-15,-6-4-7 16,-4-2 4-16,-1-2 12 0,-3 0-5 15,-2 0 2-15,3-5-4 0,1-2-5 16,6-1 2-16,-1 0-5 0,5-2-39 16,3 2-22-16,2-5-61 0,1 0-150 15,4 0-172-15</inkml:trace>
  <inkml:trace contextRef="#ctx0" brushRef="#br0" timeOffset="10701.6187">12498 13924 960 0,'9'-2'0'16,"7"2"85"-16,2 2-21 0,3 4-9 15,0 7-20-15,1 4-15 16,3 7 1-16,3 7 1 0,2 4-11 16,4 5-2-16,4 3 1 0,4-1-5 15,3 1 4-15,3-3 4 0,4-2-4 16,-1-6-3-16,-3-2 8 15,-2-8-3-15,-6-1-3 0,-3-2 2 16,-3-6-3-16,-7 0-3 0,-5-2 2 16,-6-2-5-16,-8-1-2 0,-2-2 1 15,-5-3-3-15,-1 1-13 0,-5 4 15 16,-4 2-3-16,-1 4 6 15,-5 2 6-15,-1-1-9 0,1 1 1 16,0 0 0-16,1 1 4 0,0 2-3 16,-1 6 3-16,-2 3-2 0,-5 9-4 15,-4 4 4-15,-4 5 3 0,-2 2-6 16,-4 1 2-16,-1 0 2 0,-1-2-3 15,0-2 0-15,1-5 4 16,-1-2-5-16,5-6 2 0,3-5-1 16,3-3 0-16,3-3-13 0,4-3-3 15,3-4-13-15,5 0-6 0,2-5-5 16,3 0-17-16,4-2-12 0,3-2-23 15,2-3-53-15,6-2-109 16,2-9-363-16</inkml:trace>
  <inkml:trace contextRef="#ctx0" brushRef="#br0" timeOffset="11466.02">13819 13977 966 0,'5'-7'0'0,"-3"2"205"15,0 3-147-15,-2 2-29 0,0 2-7 16,-1 13-2-16,-5 14-2 0,-2 17 31 15,0 14-7-15,4 8-15 0,3 6-10 16,2 4-6-16,9-1-2 0,2-5-1 16,1-3 2-16,-2-11-8 15,-1-5-4-15,-1-6 3 0,0-8 1 16,-3-3-4-16,-1-7 4 0,0-3 0 15,-3-4-2-15,1-3 0 0,0-7 2 16,-3-2-3-16,0-6-34 0,0-3 4 16,0 0-14-16,0-1 13 15,0-6-5-15,-4-5-60 0,-2-7-14 16,4-5 6-16,1-5-58 0,-2-4-6 15,3-6-84-15</inkml:trace>
  <inkml:trace contextRef="#ctx0" brushRef="#br0" timeOffset="12074.4212">13836 14268 661 0,'-4'-53'0'0,"3"-2"221"0,1 0-121 15,0 2-45-15,0 2-18 0,2 5-11 16,1 5-10-16,-1 7-10 0,1 0-2 16,-1 9 5-16,1 5 3 0,-1 7 3 15,5 4 1-15,6 1-5 16,2-1-1-16,9-3 9 0,8 3 1 15,5-4 4-15,7 1-1 0,4 4 2 16,7 2 8-16,3 6 2 0,2 6-4 16,-5 10-14-16,-6 10-7 0,-10 10-12 15,-10 6 3-15,-8 3 3 16,-8 1-4-16,-8-1 0 0,-5-1 0 15,-1-2 0-15,-11-4 0 0,-4-4 0 16,-6-2 9-16,-5-3-3 0,-5-5 1 16,0-1-3-16,-6-3 2 0,1-7-2 15,2-1-1-15,-1 0-2 16,4-7 1-16,3 2-1 0,4-4-2 15,4-1 2-15,8-2-3 0,5 0-11 16,6 0 8-16,2-3-6 0,8-4-24 16,11-3 20-16,9 1 8 0,8 1 2 15,5 1 8-15,4 5 2 16,2 2-8-16,3 0 6 0,2 6 11 15,0 2 7-15,-3 4-4 0,-7 5-5 16,-7 5-9-16,-7 2-1 0,-5 4-1 16,-5 0-2-16,-4 2 2 0,-2 1 0 15,-6 0-1-15,-1 3-2 16,-4-2 2-16,-1 0 0 0,-1 1-8 15,-5 0 9-15,-1-1-2 0,-4 2 2 16,-6-5 4-16,-7 0-6 0,-5-3 2 16,-4-2 2-16,-8-5-5 0,-2-1 3 15,-4-4 4-15,-1-4 2 16,-6 0 1-16,3-6-1 0,1-1 0 15,-1-1 3-15,2-3-6 0,0 1-6 16,1 0 4-16,1-3 0 0,1-2-2 16,5-2-12-16,2-2-34 0,1-2-60 15,1-3-23-15,4-3-64 0,-1-3-382 16</inkml:trace>
  <inkml:trace contextRef="#ctx1" brushRef="#br0">7615 15379 0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100.44995" units="1/cm"/>
          <inkml:channelProperty channel="Y" name="resolution" value="1936.126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7-09-11T08:47:02.4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1501 3275 717 0,'0'-1'0'16,"0"1"127"-16,0 0-58 16,-1 1-32-16,-2 11-25 0,-2 10 9 15,-3 13 4-15,0 8 17 0,0 6-17 16,4 0-7-16,-1 1 9 0,-1-1-6 15,2-2 4-15,-2 1-12 0,-1-3-3 16,3-2-6-16,-2-5-5 16,-4-6 2-16,5-5 5 0,-4-2-8 15,0-5 4-15,2-1-4 0,2-6-39 16,0-5-12-16,5-2-47 0,0-6-147 15,4-11-135-15</inkml:trace>
  <inkml:trace contextRef="#ctx0" brushRef="#br0" timeOffset="592.8009">1559 3185 796 0,'6'-29'0'0,"3"1"197"15,2 2-132-15,1 0-3 0,3 5-12 16,4 4-20-16,3 3-4 0,6 8-8 15,1 2-10-15,0 4-8 0,3 9 0 16,-4 6 15-16,0 5-12 16,-2 3 8-16,-4 3-2 0,-2-1 0 15,-3 2-2-15,-5-1-5 0,-4 2-2 16,-5 2 0-16,-3 2 0 0,-11 2 0 15,-9 5 1-15,-9 0 2 0,-5-1-4 16,-6 2 2-16,-4-3 0 0,2-5-5 16,1-2 3-16,5-5-2 15,8-5-4-15,6-6 3 0,8-6-6 16,7-4 3-16,5-1 5 0,1-3 3 15,1 0-2-15,2-4-25 0,4-5 24 16,6-4 2-16,8-2 0 0,4 0 5 16,3 3-5-16,4 2 0 15,-2 4 6-15,1 4-3 0,-2 1 2 16,-3 6-2-16,2 7-4 0,-6 6 2 15,-2 5 8-15,-7 2-5 0,-1 5 3 16,-2 2-4-16,-7 2-2 0,-1 1 4 16,-1-2-3-16,-2 0-3 15,-4-1 2-15,-4 0 4 0,-2-1-7 16,-1-2 4-16,-1 0 0 0,-2-1-2 15,-1-5 0-15,-1-1 6 0,-2-5-6 16,-3-3 0-16,-2-2 16 0,-5-5-7 16,-2-1 12-16,-1-2-2 0,-1-4-3 15,1-4-5-15,4-4 5 16,3-1-11-16,3-4 0 0,4-2-5 15,4-3 0-15,1-2-8 0,3-2-11 16,2 1-5-16,6 1-1 0,3 6-23 16,0 4-43-16,3 5-40 0,2 1-127 15,0 2-436-15</inkml:trace>
  <inkml:trace contextRef="#ctx0" brushRef="#br0" timeOffset="1700.403">1926 4183 408 0,'0'14'0'0,"-3"6"175"0,-4 5-75 15,2 6-9-15,-2 4-10 0,0 0-34 16,2 2-18-16,1-5-12 15,-2-3-6-15,1-4 0 0,1-4-2 16,1-4 0-16,1-5-1 0,1-3-3 16,0-5 1-16,1 1-3 0,-1-5-5 15,1 0 2-15,0 0 0 0,0 0-18 16,1-3 9-16,0-4 13 0,2-6-8 15,1-6-39-15,-1-3-38 0,1-6-67 16,-1-2 65-16,1-4 30 16,-1-6 6-16,1 1 7 0,1 2 41 15,0 3 2-15,0 8 7 0,-3 5 45 16,-2 7 41-16,1 6-7 0,-1 3-16 15,0 2 5-15,0 3-19 16,2-2-4-16,-1 2-8 0,3-6-26 16,2 2-2-16,2-1 27 0,4-3-5 15,0 0-6-15,4 0-13 0,1-3-7 16,3 0 0-16,1 4-11 0,2-3 5 15,0 5-8-15,0-1-2 16,-3 0 2-16,-1 3-5 0,-5-1-62 16,-3 2 14-16,-3 2-13 0,-4 0-38 15,-4 4-59-15,0 6-93 0,-10 2-318 16</inkml:trace>
  <inkml:trace contextRef="#ctx0" brushRef="#br0" timeOffset="1840.8031">1933 4374 571 0,'13'0'0'15,"1"-3"256"-15,5-2-167 0,0-2-45 16,2-2-24-16,-1 1-16 16,2 0-1-16,-1 2-6 0,-1-1-115 15,-3 0-5-15,-4 2-69 0,1-4-135 16</inkml:trace>
  <inkml:trace contextRef="#ctx0" brushRef="#br0" timeOffset="2090.4037">2298 4183 672 0,'0'0'0'0,"0"0"111"0,0 6 14 15,0 7-61-15,-4 6 11 0,-1 6-18 16,-2 3-11-16,1 1-21 0,0-1-10 15,1-2-3-15,0-1-3 0,0-7-4 16,0 2-4-16,1-6 1 0,0 1 0 16,1-1-4-16,1-3-50 15,1-1-40-15,1-2-83 0,0-5-73 16,3-3-89-16</inkml:trace>
  <inkml:trace contextRef="#ctx0" brushRef="#br0" timeOffset="2308.8041">2485 4112 779 0,'0'0'0'0,"0"0"149"16,0 2-70-16,0 10-32 0,-2 5-16 16,0 8 21-16,-2 6-22 15,1 3-9-15,-1-3-2 0,-1 4-1 16,-1-4-9-16,-1-2 5 0,3 0-10 15,-1 0-3-15,-1-5 3 0,3 1-3 16,-1-4-2-16,3-4-10 0,1 0-21 16,0-4-31-16,0-4-31 15,1 0-42-15,0-6-133 0,-1-3-97 16</inkml:trace>
  <inkml:trace contextRef="#ctx0" brushRef="#br0" timeOffset="2480.4043">2326 4377 608 0,'8'-7'0'0,"3"-4"197"15,2-1-65-15,0 1-52 0,3 0-36 16,1 4-27-16,1 2-11 0,0 2-12 16,1-1-45-16,2 1-11 0,0 0-87 15,2-1-34-15,-1-2-105 16</inkml:trace>
  <inkml:trace contextRef="#ctx0" brushRef="#br0" timeOffset="2823.605">2795 4117 777 0,'-7'-6'0'15,"-5"6"200"-15,-2 0-124 0,-3 5-23 16,0 6-10-16,-1 4-20 0,2 3-7 16,0 2-4-16,2-3 1 0,4-1-2 15,2-2-4-15,5-3-6 16,3-1 3-16,0 0-6 0,0-1-3 15,1 3 9-15,4 0-4 0,2 0 0 16,4-2 0-16,-1 5-1 0,2-2-10 16,1 0 0-16,0 3-4 0,-2-3-1 15,0-1 18-15,1 0-4 0,-6-1-8 16,-1 1 5-16,-5-1-3 15,0 0 0-15,0 0 5 0,-5 1-1 16,-1 0 1-16,-6-1 5 0,1 2 0 16,-3 0-4-16,-3-4 2 0,-1 1 0 15,-1-3-16-15,0-2 9 0,2 0 1 16,3-1-5-16,2-3-6 15,3-1-31-15,3 0-47 0,1-7-61 16,5-3-22-16,2-3-122 0</inkml:trace>
  <inkml:trace contextRef="#ctx0" brushRef="#br0" timeOffset="3198.0055">3005 4112 824 0,'12'-14'0'0,"-4"4"231"15,-4-1-140-15,-4 5-5 0,0 3-7 16,0 0-31-16,-2 1-22 15,-3 2-14-15,-5 2-8 0,-5 7-4 16,-2 5 0-16,-3 3-1 0,-1 2 4 16,4-2-6-16,3-2 6 0,5-1 0 15,3-2-6-15,4 3-2 0,2 0 6 16,0 3-2-16,6 0-10 15,2-2-4-15,2 1 5 0,2-2 3 16,2 0 3-16,1-1-4 0,2-2 8 16,-2 2 0-16,0-2-4 0,-3-1 6 15,-2 3 0-15,-1-2-2 0,-6-2 0 16,0 3-1-16,-3-2-4 15,0 3 7-15,-6-1-4 0,-3 0 1 16,-6-2 2-16,0 0 4 0,-3 0-5 16,-3-4 7-16,-1 3-6 0,-2-3-2 15,2 0 2-15,1-1-2 0,0-3-95 16,0-1-34-16,4-2-121 0</inkml:trace>
  <inkml:trace contextRef="#ctx0" brushRef="#br0" timeOffset="4820.4084">3412 3297 449 0,'-4'-8'0'16,"1"3"199"-16,2-2-110 0,-2 2-3 15,3-1 0-15,-3-2-2 0,0 2-21 16,2 0-9-16,-2 2-3 0,-1 0-14 16,3 0-5-16,1 1 0 15,0 2-3-15,0 1-5 0,0 0-18 16,-1 0-6-16,1 0 0 0,0 0-13 15,1 4 8-15,6 4 3 0,2 3 0 16,4 5 4-16,1 3 11 0,3 5-3 16,4 2 13-16,1 6-7 0,4-1-2 15,5 5-2-15,0-2-2 0,4 2-6 16,3-1 1-16,1-2-3 15,0-2-2-15,0 1 0 0,-4 0 8 16,-3-4-10-16,-2-4 4 0,-4-1-1 16,-4-4-1-16,-2 0 0 0,-2-2-2 15,-1-3-12-15,-4 0 5 16,-1-1-1-16,0-3-9 0,-1-1 4 15,-2-1-8-15,-1-1 5 0,-1-2 10 16,-2 0 4-16,-3-2 3 0,1 1 1 16,-3-4 0-16,1 1 1 0,-1-1 0 15,0 0 0-15,0 2-1 16,-1-2 0-16,0 0 2 0,0 1-1 15,-2 0 2-15,-2 1-1 0,1 0-3 16,-2-1 2-16,1 3 1 0,-1 0-3 16,-1 0 2-16,-1 3 3 0,-3-2 7 15,-1 2 0-15,-2 4 0 0,-3 0-3 16,0 5 1-16,-3 3-6 15,0 1 2-15,-1 5 7 0,1 3-7 16,-2 2-5-16,0 1 0 0,1 3 12 16,-1-1-7-16,1-3 4 0,-2 2-3 15,-1-1 0-15,-2 2 5 0,-1-1-2 16,2-1 1-16,2-5 0 15,2 0-7-15,7-5-4 0,1-3 2 16,4-3 1-16,4-3-2 0,1-3-1 16,3-3 1-16,1-1-6 0,-2-3 3 15,2 1-25-15,0-1-36 0,0-2-22 16,0 0-54-16,0-1-161 15,0-12-310-15</inkml:trace>
  <inkml:trace contextRef="#ctx0" brushRef="#br0" timeOffset="5725.2101">3943 3156 603 0,'-5'-19'0'0,"-4"6"271"16,2-3-174-16,-2 1-23 0,1 2 18 15,3 0-39-15,1 5-6 0,2 2-18 16,2 5-6-16,0 1-8 16,0 0-14-16,6 15-2 0,6 10-10 15,5 11 13-15,10 11 15 0,2 7 3 16,6 1-6-16,9 3-2 0,3 1-4 15,2-4-3-15,3-2 0 0,-1-4-1 16,2-6-4-16,-2-6 0 16,-5-2 3-16,-4-4-4 0,-3-1 1 15,-1-4 0-15,-5-1 0 0,0-1 1 16,-5-3-2-16,-4-2-38 0,-4-2 20 15,-7-1-2-15,-7-2 3 0,-1-3 14 16,-5-1 2-16,-2-2-14 16,-6 0 23-16,-3 2-5 0,-6 2 0 15,-6 0 10-15,-2 1-2 0,-3 3-2 16,-3 1 0-16,-3 7-5 0,-3 7-5 15,-1 4 3-15,0 7-1 0,-1 2 0 16,1 0 0-16,-2-2 1 0,2 0-11 16,-1-2 6-16,0-2 1 15,2-1 0-15,-3-6 5 0,1-2-1 16,1-1-2-16,1-5 0 0,4 1-3 15,2-4-42-15,8 0-2 0,6-2-14 16,8-5-32-16,7 1-2 0,2-3-110 16,2-7-142-16</inkml:trace>
  <inkml:trace contextRef="#ctx0" brushRef="#br0" timeOffset="6037.2106">4962 3396 769 0,'-2'-1'0'0,"-2"1"193"0,-4 14-172 15,-2 11 29-15,-4 12 22 0,0 14-6 16,2 4-14-16,0 2-19 0,4 1-6 16,-2-4 5-16,2-1-1 15,-2-1-7-15,1 0-10 0,0-2-6 16,-1 0-2-16,-1-5-4 0,3-5 1 15,-1-2-3-15,2-5 0 0,0-3-32 16,3-6-19-16,1-6-42 0,3-7-13 16,0-6-46-16,2-5-219 15</inkml:trace>
  <inkml:trace contextRef="#ctx0" brushRef="#br0" timeOffset="6661.2116">4926 3373 873 0,'10'-27'0'0,"3"1"127"16,4 1-65-16,4 0 16 0,4 1-23 16,5 2-13-16,8 3-6 0,0 5 2 15,0 7-8-15,-3 7-18 16,-1 4 0-16,-2 10 4 0,-2 8 0 15,-4 0-8-15,-4 5-3 0,-4-2 0 16,-4 0-2-16,-5 2-5 0,-5-1 4 16,-4 1-1-16,-3 1-6 0,-10 1 10 15,-6 2-2-15,-8-1-1 16,-7 0 3-16,-4-1 0 0,-4 0-1 15,-3-4-1-15,0-3 0 0,4-1-2 16,7-5 1-16,7-2 0 0,9-5-3 16,8-6 2-16,4-1 1 0,5-2-2 15,1 0-8-15,2 0-7 0,6 0 4 16,4-3 11-16,3-2 0 15,6 1 2-15,1-1-2 0,4 2 0 16,2 3 0-16,2 0 1 0,4 7 1 16,-1 4-3-16,1 4 2 0,-4 4 2 15,-1-1-5-15,0 2 4 0,-3 3-1 16,-2 0-1-16,-2 0 0 15,-6 5 1-15,-1 2-1 0,-8 2 0 16,-5 2-2-16,-2 2-7 0,-4 3 18 16,-6-2-6-16,-3 1-4 0,-1-3 2 15,-2 0 5-15,-1-3-6 0,-1-1 0 16,-2-2 4-16,1-2-3 15,-2-1 4-15,0-4-3 0,-1 0-2 16,-2-5 0-16,-3-2 6 0,-1-1-7 16,-4-7 2-16,-3 0 6 0,-1-3-2 15,-4-4 6-15,-1-4 0 0,3-4-3 16,3-3 2-16,4-3-8 15,5-3-4-15,3-3-9 0,3-4-29 16,4 0-29-16,3-2-17 0,2 4-23 16,2 2-98-16,-4 1-207 0</inkml:trace>
  <inkml:trace contextRef="#ctx0" brushRef="#br0" timeOffset="15178.8266">9657 15446 461 0,'2'-6'0'16,"-2"-1"238"-16,0 3-163 15,0 1-4-15,1 2-13 0,-1 0-11 16,0 0-19-16,0 0-10 0,0 1 0 15,0-1 5-15,0 1 16 0,0 0-4 16,0 0 2-16,0 0 3 0,0 0-2 16,0 0-3-16,0 0-6 15,0 0-9-15,0 0-6 0,0 0-8 16,0 0-3-16,0 1-3 0,0-1 0 15,0 0-1-15,0 3 1 0,-2 4-6 16,-1 1 8-16,-5 7 2 0,-1 5-3 16,0 4 8-16,-1 1-5 0,0 4-3 15,2 2 5-15,-3 1-3 0,1 6-4 16,-2-1 2-16,0 3 6 15,-3 2-9-15,0 1 4 0,-1 3 9 16,0 1-7-16,-5 1 5 0,0-1-4 16,-2 0-4-16,0 2 10 0,-3-1-5 15,2 2-7-15,-1 1 2 16,3-2 8-16,0 1-9 0,-2-3 0 15,4 1 5-15,1-2-8 0,-1-3 6 16,4-2 0-16,-2 1-5 0,0 1 4 16,2-4-1-16,-2 0-5 0,0-3 8 15,1-5-1-15,1-1-3 16,2-1 0-16,0-2 2 0,1-1-2 15,1-2 0-15,0 0 2 0,1-3-4 16,1-3-2-16,2-4 2 0,4-6-21 16,-1-2 14-16,4-3-4 0,0-2-11 15,1-1-3-15,0 2-21 0,0-2-21 16,0-3-22-16,1-4-46 15,2-9-194-15</inkml:trace>
  <inkml:trace contextRef="#ctx0" brushRef="#br0" timeOffset="16442.4289">9682 15351 534 0,'0'-1'0'0,"0"1"225"16,0 0-75-16,0 0-71 0,0 0-12 15,-2 0-16-15,0 0-31 0,0 0-11 16,-1 4-2-16,-1 0 3 0,0 0 4 15,-2 3 5-15,-4 3 15 0,-2 6-6 16,-6 7-2-16,-4 8 2 16,-4 7-9-16,-2 3-1 0,-2 5-6 15,0 0-8-15,-1 3-3 0,3-5 6 16,-1-2-6-16,3-4-2 0,3-5 2 15,2-5-1-15,4-5-6 0,3-6 9 16,2-3-3-16,4-5 0 16,2-3-7-16,4-4 9 0,0-1-4 15,1-1-1-15,1 0 1 0,0 0-21 16,0 0 13-16,3-3-5 0,4-5-1 15,3-4 25-15,4-8-9 0,3-2 0 16,-1-5 0-16,3-3 4 16,-1-4-6-16,2 0 4 0,0-2-2 15,1-1 0-15,1 1 0 0,1 0 2 16,1 0-3-16,0 2 2 0,1 0 3 15,-2 2 0-15,-2 3 8 0,-2 3-5 16,-2 6-4-16,-5 2 4 16,-4 8-2-16,-5 5-3 0,0 1 9 15,-3 4-4-15,1-1-3 0,-1 1 2 16,0 0-4-16,2 0-4 0,-2 0 0 15,0 0-2-15,1 6-4 0,2 3 10 16,0 4 2-16,1 4-3 16,0 5 12-16,-1 5-6 0,1 3 6 15,1 6 3-15,-4 3-2 0,0 3-2 16,2 0 3-16,0-1-5 0,3 0-1 15,-1-2-3-15,3-4-2 0,1-3-2 16,-2-2 0-16,2-4 0 0,-1-1-3 16,-2-4 2-16,2-2 1 15,-4-4-2-15,0-3 0 0,-1-4 0 16,-2 0-10-16,-1-2-2 0,0 0-20 15,-1 2-35-15,-4 1-23 0,-1 0-36 16,-3-4-182-16,-1-5-324 0</inkml:trace>
  <inkml:trace contextRef="#ctx0" brushRef="#br0" timeOffset="21450.0377">8066 16380 604 0,'2'-10'0'0,"-1"4"182"16,-1 3-86-16,0 1 2 0,0 2-38 16,0 0-3-16,0 6-50 0,-1 7-14 15,-3 11 14-15,-1 8 34 0,0 6 1 16,-1 4-14-16,-2 5-5 0,-1 3-3 15,-4 2 6-15,0 1-1 16,-1-2-2-16,0-3-15 0,0-4 1 16,2-5-6-16,1-8-6 0,1-2 6 15,2-5 2-15,0-7-7 0,3-1 4 16,1-7-1-16,2-2-2 0,0-2-26 15,2-2-7-15,0-3-37 16,0 0-14-16,1 0-43 0,5-6-118 16,1-6 61-16,3-5-390 0</inkml:trace>
  <inkml:trace contextRef="#ctx0" brushRef="#br0" timeOffset="21808.8382">8252 16622 777 0,'0'0'0'0,"0"0"86"0,0 4-42 15,-5 6 13-15,-6 7 14 0,-3 3-22 16,-6 4-22-16,-2-2 1 16,-4-1-5-16,1-3-4 0,0 1 2 15,1-2-13-15,5-5-7 0,1 1 6 16,6-4-7-16,4-5 0 0,3 1 0 15,2-4 3-15,3-1-5 0,-1 2-18 16,1-2-10-16,0 0-24 16,0 0 27-16,0 0 8 0,1 0 10 15,2 0 5-15,1 2 3 0,2 3 2 16,1 0 15-16,2 3 4 0,1 1 3 15,2 5 0-15,-1 3 3 0,2 0-3 16,-1 1-10-16,0-2-4 16,-1-6-9-16,-1 2 0 0,0-3 7 15,-3-4-7-15,0 3 0 0,0-4-25 16,-1 1-39-16,2-2-21 0,-4-1-86 15,1-1-224-15</inkml:trace>
  <inkml:trace contextRef="#ctx0" brushRef="#br0" timeOffset="22339.2391">8332 16949 743 0,'0'0'0'0,"0"0"105"0,3 0-106 16,6 0 2-16,3 0 174 0,5 2-120 15,1-2-12-15,5 0-3 0,1 0-13 16,-3 0 1-16,2 0-1 0,-4 0-7 16,-5 2-18-16,-1-1 0 15,-6 1-1-15,0 3-2 0,-3-1-74 16,-1 1-28-16,0 1-98 0,-3-4-110 15</inkml:trace>
  <inkml:trace contextRef="#ctx0" brushRef="#br0" timeOffset="23478.0411">8835 16597 868 0,'0'-2'0'16,"0"2"240"-16,0 0-194 0,0 14-18 16,-5 13-21-16,-1 17 35 0,-7 15 1 15,-4 6-22-15,1-3-1 16,-3-4-6-16,2-9-2 0,2-9-2 15,1-5-7-15,2-9-4 0,4-9 2 16,1-5 9-16,4-7-5 0,1-4 5 16,1 1-5-16,1-2-1 0,0 0-1 15,0 0-2-15,0 0-2 16,3-5-17-16,5-8 3 0,7-6 12 15,0 0 5-15,2-5-1 0,4-1-2 16,2-1-16-16,0 0 7 0,4 1-4 16,-3 3 12-16,-3 6-2 0,0 6 3 15,-5 5 1-15,0 5 0 0,-1 0 0 16,1 10 1-16,0 4 2 15,1 5 0-15,-2 3 4 0,1 0-4 16,-3 0-3-16,-4 1 0 0,-2-1 9 16,-2 0-9-16,-5-1 0 0,0 0 18 15,0 0-12-15,-7-4 4 0,-3 2-8 16,-5-7 0-16,-4 5 1 15,-1-3 4-15,-4-6-9 0,-2 5 4 16,-2-8 1-16,-3-3-4 0,0 0 2 16,4-3-1-16,3-5-6 0,7 1 12 15,6-2-8-15,3 1-11 0,4-3 13 16,3 2 0-16,1 1-18 15,1 2 8-15,4 3 0 0,2-4 6 16,2 5-1-16,1 0 6 0,2 4-2 16,0 6 2-16,3 0 3 0,0-3-4 15,2 3-1-15,0-3 2 0,3-4-2 16,1 3 2-16,0-6 0 15,2 0-1-15,-2 0 0 0,0-7 3 16,3-2-4-16,0-1 2 0,-1-5-2 16,0 1 2-16,-2-4 0 0,-3-1-1 15,-2-2 0-15,2-3 2 0,-3 2-2 16,-2-2 0-16,-2 2 0 15,-2 5 3-15,-3-1-3 0,-2 7 0 16,3 3 2-16,-6-1-6 0,1 6 7 16,0 0 0-16,-2 0-6 0,1 3 6 15,0 0-1-15,-1 0-3 0,0 5 2 16,-1 2 2-16,-3 9-10 15,-1 5 14-15,-3 2 12 0,3-2-22 16,0-3 6-16,3 1 0 0,2-5-3 16,0-1 0-16,2-1 0 0,2-5 0 15,2-1-3-15,3-3 3 0,3-1 0 16,6 1-2-16,2-3-3 0,4-3-4 15,3-6 12-15,-3-3-6 16,3-3-5-16,-3-4 13 0,-2-2-5 16,3-8-4-16,-5-5 8 0,2-3 0 15,-1-6-5-15,-2-3 2 0,0-3 1 16,0 0-4-16,-4 6 4 0,1 2 6 15,-4 7-7-15,-4 10 12 16,-1 8-8-16,-4 10-6 0,-2 3 2 16,-1 3 8-16,0 6-10 0,-8 20-5 15,-8 15 12-15,-7 15 1 0,-4 5 6 16,4-1-7-16,3-9-11 0,0-1 10 15,6-6 2-15,3-9-10 16,2-3 5-16,5-5-2 0,4-7 0 16,0 1-3-16,2-3 6 0,5-4-6 15,4-1 5-15,3-4-5 0,3-2-5 16,6-7 0-16,2 2-11 0,3-1-11 15,1-11-7-15,-3 3-27 0,0-8-48 16,-2-2-8-16,-4-3-117 16,-5-4-181-16</inkml:trace>
  <inkml:trace contextRef="#ctx0" brushRef="#br0" timeOffset="23618.4415">9598 16922 667 0,'11'-3'0'15,"2"0"152"-15,4-2-43 0,1 4-46 16,2-4-40-16,1-2-9 0,0 4-11 15,1-2 3-15,-3-2-12 0,-2 2-98 16,-4-4-103-16,-4 1-370 16</inkml:trace>
  <inkml:trace contextRef="#ctx0" brushRef="#br0" timeOffset="23758.8417">9281 16684 771 0,'16'-9'0'15,"6"4"-109"-15,1-4-81 0</inkml:trace>
  <inkml:trace contextRef="#ctx0" brushRef="#br0" timeOffset="24367.2428">10037 16946 948 0,'-7'0'0'0,"-2"7"195"0,-5 15-167 16,-5 15 3-16,-2 13-1 0,0 12-1 15,2 4-20-15,4 0-4 0,0 2-1 16,0 2 0-16,3-8-7 0,-1-3 6 16,2-13 3-16,1-16-7 15,-2-4 2-15,4-9 3 0,-4-9 12 16,2 1 11-16,2-9-4 0,-1 0-7 15,2-3-7-15,3-12 1 0,4-4-8 16,1-13 0-16,9-14-1 0,7-11-2 16,5-6 1-16,4-5 1 15,5 1-2-15,4 2-3 0,4-5 3 16,2 1-17-16,0 3 17 0,-1 1-3 15,1 7 2-15,-2 8 4 0,-4 12 1 16,-5 10-5-16,-4 12 4 0,-4 9-4 16,-7 6-7-16,-3 5 15 0,-3 10-8 15,-5 7-5-15,-3 10 12 16,-2 3 7-16,-12 2-7 0,-3 0 7 15,-2-7-7-15,-6-1-2 0,-3-3 13 16,-1-3-4-16,-2-3-14 0,0-3 4 16,2-3 5-16,5-5-9 0,3 2-18 15,5-5-33-15,6 0-40 16,6-4-4-16,1-1-53 0,2-2-154 15,5-6-220-15</inkml:trace>
  <inkml:trace contextRef="#ctx0" brushRef="#br0" timeOffset="25568.4449">10595 16876 962 0,'0'-17'0'16,"0"2"169"-16,-6 1-97 0,-3 2-12 15,-2 3 4-15,-1 6-20 0,-3 3-17 16,-6 0-10-16,-2 14 0 15,-4 9-2-15,-2 5-5 0,1 6-2 16,4-1-5-16,5-6-6 0,4-2 6 16,7-4-2-16,3-4-6 0,5-4 10 15,7-4-7-15,4-4-13 0,6-5 6 16,1 0 4-16,0-4-4 15,3-6 7-15,0-3-6 0,-2-4-14 16,-1 0 1-16,0 2 6 0,-5-3 3 16,3-2-1-16,0 0-7 0,-2-3-3 15,-1 5 6-15,-3 4 1 0,-6 4 8 16,-1 8 11-16,-3 2-3 15,0 3 0-15,-3 14-13 0,-3 7 17 16,-5 5 0-16,1 2 0 0,1-5-1 16,1-3 4-16,5-4 4 0,3-4 3 15,0-4-13-15,5-4 8 0,2-1-1 16,6-6-6-16,3 0 14 15,6-2-8-15,0-9-7 0,4-1-1 16,3-5 0-16,-3-2 1 0,1-5-1 16,-4-2 0-16,-1-4-18 0,1-6 15 15,0-5 2-15,1-7-2 0,1-7 4 16,0-5-1-16,-2 0 0 15,-1 5-7-15,-6 13 7 0,-6 16 0 16,-6 13 4-16,-2 9 2 0,-2 4 15 16,-6 7-2-16,-7 13-22 0,-10 12 1 15,0 15 4-15,-2 4 23 0,0 5-24 16,0 0 11-16,4-3-8 15,-1-7-3-15,6-3 7 0,4-6-5 16,4-8-6-16,4-3 6 0,3-6-1 16,1-7-6-16,5 3 8 0,4-7-5 15,0-6-12-15,5 1 3 0,1-4-1 16,1-4-15-16,3-3 5 15,1-5-5-15,0-5-4 0,2-2 10 16,2-4 9-16,-2-6-10 0,5-2 5 16,3-8-1-16,-5-3 4 0,3-5 18 15,-1-2-4-15,-3-3-2 0,1 4 2 16,-7 7 7-16,-5 8 2 15,-4 12 9-15,-5 8 7 0,-3 6-3 16,-1 3 16-16,0 4 1 0,0 1-29 16,-5 17-12-16,-7 15-2 0,-7 16 6 15,-2 10 0-15,-2 3 1 0,0-4-4 16,5-4 0-16,-3-9 13 0,5-4-11 15,4-11 4-15,4-4-6 16,5-3 0-16,3-7-1 0,2-2 1 16,4-7 0-16,6-1-5 0,3-4 4 15,2-2-13-15,7-3 16 0,4-7-4 16,-1-4-22-16,6-1 19 0,0-6-6 15,-4-1-3-15,1-7 15 16,-3-4-2-16,-5-4-2 0,-2 0 5 16,-6 6 1-16,-7 4-3 0,-6 10 0 15,-1 6 23-15,-6 7-1 0,-4 2-4 16,-3 8-9-16,-4 8-12 0,-3 12 6 15,-1 5 1-15,2 1-6 16,3 3 3-16,1-4 2 0,4-4-6 16,4-1 6-16,2-4-1 0,3-2-4 15,2-2 4-15,2-3-2 0,2-1 0 16,3-7-2-16,2 1 1 0,-1-2-6 15,5-3 5-15,0 4-13 0,0-7-7 16,5 0-1-16,2-3-7 16,-1-8-27-16,3-2 25 0,0-5-9 15,-1-5 3-15,1-3 18 0,-2 0 8 16,-5 0 11-16,-2 6 2 0,-7 5 3 15,-2 6 5-15,-4 4 17 0,0 5 18 16,0 0-7-16,0 12-31 16,-2 7-2-16,-2 5 12 0,3 2-2 15,-2-3-10-15,3-2-7 0,0 0 6 16,4-5-1-16,0-2-4 0,4-3-2 15,-3-2-26-15,1-5-40 0,3 1-22 16,0-5-108-16,1-1-350 16</inkml:trace>
  <inkml:trace contextRef="#ctx0" brushRef="#br0" timeOffset="25958.4456">11652 16901 795 0,'4'6'0'0,"-2"4"88"16,-2 7 15-16,0 5-27 0,-6 4-21 15,-2 3-4-15,-1 0-15 0,-2-2-13 16,-3-3 0-16,1-3 12 16,2-6 0-16,-1-2-5 0,5-4-17 15,-1-6-2-15,4 0 8 0,2-3 4 16,-1 0-14-16,2-3-8 0,1-2 0 15,5-4-2-15,5-4-34 0,4 1 11 16,3-4-2-16,2-1-22 16,4 0 20-16,1-1 2 0,2-5-1 15,4 0 7-15,3-1 7 0,-4 5 4 16,-2 7 14-16,-9 5-4 0,-4 5-2 15,-1 2 2-15,-5 6 32 0,-1 9-18 16,-4 5 16-16,-3 8-4 0,-3 1-7 16,-8 0 3-16,1 0-9 15,-2-4-5-15,1-1-1 0,3-2-8 16,-2-5 0-16,4-1-67 0,1-6 11 15,0-5-41-15,0 0-47 0,-1-5-176 16</inkml:trace>
  <inkml:trace contextRef="#ctx0" brushRef="#br0" timeOffset="26161.246">10976 16601 727 0,'38'-10'0'0,"10"0"161"0,3 3-91 16,9 4-41-16,0 4-24 0,-1 0-10 15,-3 7-91-15,-9 1-167 16</inkml:trace>
  <inkml:trace contextRef="#ctx0" brushRef="#br0" timeOffset="38469.6675">12682 16295 587 0,'4'-9'0'15,"2"1"183"-15,-1-1-109 0,-2 1-9 16,0-1-11-16,-1 4-7 15,-1 0 0-15,-1 3 12 0,0 0-4 16,0 2-7-16,0 0-15 0,0 0-4 16,0 0-12-16,-4 4-20 0,-5 8 3 15,-1 3 0-15,-4 3 1 0,-2 2-1 16,-2 2 10-16,-2-1-16 15,0 2 9-15,-3 3 2 0,-1 1-9 16,3 5 6-16,-3 3-1 0,4 2-2 16,0 3 2-16,3 7-1 0,2 0 0 15,1 1 0-15,2 1 5 0,0-7-5 16,1-1-1-16,2-2 8 0,2-3 3 16,0-1 7-16,4 1-4 15,-2-5-2-15,4 0 6 0,-1-2-9 16,2-4-6-16,0 1 7 0,0-2-4 15,2 1-5-15,0 1 0 0,3-4 11 16,1 1-13-16,1-3 4 0,2-2-1 16,-1-1-1-16,3-1 2 15,-1-2-2-15,0-6 0 0,0 5-18 16,-3-6-26-16,-2-3-41 0,-3 1-36 15,-2-5-147-15</inkml:trace>
  <inkml:trace contextRef="#ctx0" brushRef="#br0" timeOffset="38922.0683">12779 16540 711 0,'-3'-3'0'0,"3"3"335"0,0 0-263 15,0 0-17-15,3 0-21 16,8 0-7-16,3 0 11 0,4 0-15 15,4 0-7-15,1 0-2 0,4 1-7 16,4 2 0-16,3-1 1 0,0-2-10 16,-1 0 4-16,1 1 9 0,-2-8 4 15,-2 0 15-15,-2 1-12 0,-6-2-15 16,-2 3 3-16,-9 2-4 15,-4 1-3-15,-5 0 2 0,-2 2 2 16,0-1-14-16,0-1-22 0,-5 2-38 16,-2 0-62-16,-3 2 19 0,-4 3-9 15,3-1-100-15,-2-2 35 0,-2-1-99 16</inkml:trace>
  <inkml:trace contextRef="#ctx0" brushRef="#br0" timeOffset="39171.6687">13050 16491 488 0,'1'-2'0'0,"-1"-1"245"15,0-1-101-15,0 3-31 0,0 1-18 16,0 0-18-16,0 0-20 0,-3 6-27 16,-4 11-14-16,-3 12-13 0,-2 12 26 15,-2 12 6-15,0 6-10 0,1-3-9 16,0 1 0-16,1-7-7 15,4-7-7-15,-2-3 4 0,5-7-5 16,-2-3-2-16,-1-3 2 0,3-4 2 16,-2 0-4-16,1-4-2 0,1-2 1 15,2-8-41-15,-1 1 17 0,2-6-16 16,2 0-25-16,0-4-34 15,2 1-61-15,3-1-263 0</inkml:trace>
  <inkml:trace contextRef="#ctx0" brushRef="#br0" timeOffset="39873.6699">13301 16832 717 0,'2'-5'0'15,"-2"1"258"-15,0 1-154 0,0 3-3 16,0 0-39-16,0 0-4 0,0 3-16 16,-4 6-25-16,-7 8-15 0,1 10 10 15,-2 6 2-15,-1 2-3 0,1 1 1 16,-1 6-6-16,-1-4-7 0,1 2 2 15,1 0 12-15,0-7-13 16,2 1 0-16,1-4 2 0,0 0-2 16,2-5 2-16,-1-1 2 0,3-4-8 15,0-4 8-15,2-1-3 0,3-5-1 16,0-5-1-16,0 2 0 0,0-6-5 15,-1 3 10-15,-1-3-7 0,2-1-7 16,0 0 13-16,2-4-4 16,-1-4-8-16,5-5 17 0,1-6-8 15,0 1 0-15,2-8 0 0,3-1 1 16,2-2-5-16,0-4 8 0,3 1-7 15,1 3 2-15,1 2 2 0,0 8 3 16,-3 2-6-16,1 7 0 16,-2 3 1-16,0-1-2 0,0 5 3 15,-2 3 0-15,2-1-3 0,3 1 5 16,-2 0-1-16,2 0-2 0,-5 9 2 15,-2 3-2-15,-1 5-1 0,-5 5 4 16,-3 5 2-16,-2 1-3 16,-2 1 6-16,-3-2-7 0,0-1 0 15,0-1 0-15,1-5 5 0,-1 0-6 16,1-2 2-16,-1-2-1 0,2-1 0 15,0-2 0-15,-1 3 5 0,1-6-8 16,0 3 6-16,0 3-6 16,-2-8-1-16,4 1-2 0,-1 0-18 15,0-5-33-15,0 3 3 0,2-7-10 16,0 0-43-16,7-8-23 0,-2-7-80 15,1 0-234-15</inkml:trace>
  <inkml:trace contextRef="#ctx0" brushRef="#br0" timeOffset="40294.8708">13652 16552 786 0,'6'-3'0'0,"2"3"243"16,2 0-131-16,-2 0-44 16,3 7-34-16,1 6-6 0,1 6-2 15,-6 12-2-15,4 13-3 0,-7 14-6 16,-4 5 2-16,0 5-8 0,-8 4-3 15,-1-8 0-15,-2 1-9 0,-5-2 6 16,2-5 0-16,-2-1-6 16,-2-3 6-16,1-3-1 0,-3 5-2 15,0-3 0-15,-2 0 0 0,-1-2 0 16,-2-10-1-16,-3-1 0 0,1-1-40 15,-3-2-16-15,-3 1-14 0,0-2-86 16,-5-5-61-16,0-5-188 0</inkml:trace>
  <inkml:trace contextRef="#ctx0" brushRef="#br0" timeOffset="61074.1072">15586 13193 610 0,'6'1'0'16,"0"1"143"-16,3-1-48 0,-2-1-31 15,0 3-26-15,1-2-9 16,-1-1-4-16,1 1-11 0,0-1-6 15,0 0-5-15,1 1 1 0,0-1-2 16,-1 2-1-16,1 0 3 0,1-1-1 16,-2-1 2-16,3 0 5 0,3 0 3 15,0 0 4-15,2-5-8 0,2-5-5 16,1 0 6-16,0-2-6 15,4-5-6-15,-1 2 4 0,-2-3 9 16,2 1-14-16,-1 0 6 0,-2 0 13 16,2-2-4-16,-3 0 13 0,1 1-12 15,3-3-7-15,-1 1 8 0,2 0-8 16,1-1-11-16,-2 0 10 15,1-1-3-15,-2-1-2 0,-1-1 0 16,1 0 3-16,0 0-3 0,1-2 0 16,1-1 15-16,1-2-8 0,0-3 2 15,0 3-9-15,-1 1 0 0,0-2 7 16,-1 1-4-16,2-5-6 15,-2 3 6-15,2-5 2 0,-1 3-7 16,-1 0 4-16,-1-1 2 0,0 0-4 16,1-2 0-16,0-4 5 0,2 2-6 15,1-2 2-15,-1-1 4 0,0 1-6 16,0 0 2-16,-1-1 4 15,-2-1-6-15,0 1 2 0,-2 2 7 16,-3 3-5-16,1 1 11 0,-8 0-6 16,-2 4 1-16,-2-1 9 0,-4 0-6 15,0 1-3-15,-1 0-2 0,0-1-3 16,0 0-5-16,-1-2 2 15,2-2 5-15,1 2-7 0,-1-4 2 16,1 2 1-16,-2 2-3 0,0 0 2 16,-4 0 2-16,1 2-5 0,-2 1 4 15,0 0 3-15,-3 2-5 0,2 0 0 16,-1-1 12-16,-2 1-13 15,1 0 2-15,-1-3 7 0,0 2-9 16,2 0 2-16,-3-3 0 0,4 3-7 16,-2-2 12-16,-1 1-4 0,1 2-2 15,-2 1 0-15,-2 1 3 0,2 2-1 16,-3 0 4-16,3-2-2 0,-3 2-1 15,0 2 1-15,0-2 2 16,-1 2-8-16,1-1 4 0,0-2 2 16,-1 2-5-16,0-2 2 0,-3 1 2 15,3 1-5-15,-1 0 4 0,-1 0 2 16,0 0-5-16,0 2 2 0,0-1 10 15,-2 1-13-15,-2-1 4 16,2 0 4-16,-1 3-7 0,-1 0 2 16,1 1 2-16,-1 1-4 0,-1-1 1 15,3 0 0-15,1 2 0 0,0 0 3 16,1 0-1-16,0 2-4 0,-1-1 4 15,3 0 7-15,-1 0-11 16,0 0 4-16,-1-2 11 0,0 2-11 16,-1-3 7-16,2 1-6 0,1 3-5 15,-1 0 4-15,0-2 4 0,2 2-8 16,-2-2 4-16,0 2 0 0,1 3-3 15,-1-2 2-15,-1 1-3 0,3-1-1 16,1 2 6-16,3-2-1 16,2-1-2-16,-1 1 0 0,1-2 1 15,0 0-2-15,1 2 2 0,1 0 2 16,0 1-4-16,-1 3 2 0,0-2 4 15,3 2-8-15,-2 3 6 0,1 1-2 16,2 2-1-16,-1 2 0 16,2 2 3-16,1 0-5 0,0 0 3 15,0 0-2-15,0 0-6 0,0 0 11 16,0 0-8-16,0 0-6 0,0 4 11 15,2 4-2-15,1 5-2 0,2 6 6 16,0 8-1-16,-1 2-3 16,1 6 2-16,0 3 3 0,0 2-6 15,0 1 4-15,2 5-1 0,2 1-1 16,-1 2 0-16,2-1 0 0,-3-4 0 15,1 0-1-15,-1-5 0 0,0-2-8 16,-1-3 13-16,-2-4-5 0,0-1-8 16,-2 1 14-16,0-4-6 15,0 2-7-15,-1-3 10 0,1 0-4 16,1 0-19-16,0-2 15 0,-1-2-6 15,1-3-3-15,0-5 11 0,0-5 2 16,-2-2-1-16,2-2 4 0,-3-2-1 16,0-1 0-16,0-1 0 15,0 0 5-15,0 0 2 0,-6-1-2 16,0-8-4-16,-3-8-2 0,0-3 2 15,1-9-1-15,0-3 0 0,-1-4 0 16,-1-4-1-16,3-1-5 0,-4-6 12 16,3-2-6-16,2-3 0 15,-3 0 0-15,3-1 5 0,-2 1-6 16,-1 4 2-16,2 2 3 0,-3 3-4 15,2 0 0-15,0 0 0 0,-2 2 0 16,2 2-1-16,-1 3 1 0,2 4 0 16,-2-1 0-16,2 1 1 15,3 6-5-15,-2 4 6 0,4 5-2 16,1 8 0-16,-1 3 0 0,2 2 1 15,0 4-2-15,0 0 2 0,0 0-2 16,3 4-13-16,-1 6 14 0,5 4 0 16,2 3 1-16,-2-2 0 15,4 0-1-15,1-3 0 0,0-2 0 16,6-1 2-16,4-3-2 0,4 0 0 15,6-4 2-15,3-2-3 0,3 0 2 16,-2 0 4-16,0 0-6 0,-1-2 2 16,-3-1 1-16,4-1-3 15,-4-1 2-15,1-1-1 0,3 0 0 16,-1 1-1-16,2 0 1 0,1 0 0 15,-1 0 1-15,-1 1 1 0,-2 3-4 16,-4-1 4-16,-5 2-2 0,-4 0-4 16,-4 1 1-16,-6 4-16 0,-5 1-27 15,-1 2-20-15,-2 3-34 16,-2-1-89-16,-3-2-178 0</inkml:trace>
  <inkml:trace contextRef="#ctx0" brushRef="#br0" timeOffset="74193.7302">15439 3989 791 0,'-30'-22'0'0,"3"5"120"0,-1 1-49 16,-1 0-20-16,0 2-36 16,1-2-16-16,-2 0 2 0,-3 0 7 15,4 0-10-15,-5-3 4 0,2 3-2 16,1-2 0-16,-5 2-2 0,-4 1 2 15,-1 1 0-15,-1 2 0 0,-3 0 9 16,3 2 5-16,-1-2 0 16,1 1-6-16,0 2-4 0,-2-3 1 15,2 3 1-15,-1-1-5 0,-1 0 6 16,-1 2-4-16,0-1-5 0,-2 4 2 15,-1-1 0-15,0 3 1 16,0-2 0-16,2 1 5 0,1 0 5 16,1 0 5-16,1 2-6 0,0 1-8 15,2 0 3-15,-1 1-1 0,-1 0-3 16,1 0 1-16,-3 0 2 0,1 2-7 15,-1 2 6-15,0-1 0 0,-3 2-4 16,0 0 0-16,-2 2 6 0,0 0-8 16,0 1 3-16,-1 3 0 15,5 2 1-15,1-2 1 0,4 1 0 16,1 1-3-16,1-1 2 0,3 0 1 15,-2-2-3-15,-1 2 1 0,3 3 0 16,-2-4 0-16,2 3 0 0,2-1 12 16,0-1-4-16,-1 0 8 15,4 3-3-15,-2 0-4 0,1-2 5 16,2 3-6-16,-2-2-9 0,0-1 2 15,2 3 4-15,0-1-6 0,1-2 2 16,1 2 1-16,-1-1-2 0,2 1 0 16,0 3 5-16,-1 1-9 15,2 1 8-15,-1 1-4 0,1 1 0 16,2 0 0-16,0 2 0 0,-1 0 0 15,1 2-1-15,0 4 1 0,1-2 0 16,0 1 0-16,2 3 0 0,1-3-2 16,3-2 4-16,-1-1 3 15,3-4-7-15,3 5 4 0,-1-1 1 16,1 2-4-16,1 0 2 0,-1 1-4 15,5-1 2-15,-2 1 2 0,3 0-1 16,0-1-5-16,4-1 6 0,0 1-1 16,1-1 0-16,2-1-3 15,3 1 1-15,0-3-5 0,5 1 9 16,0 1-1-16,0-4-2 0,4 2 0 15,-1 0 2-15,-1-1-1 0,5 1 0 16,1 1 0-16,-1 0-3 0,3-3 6 16,0 2-1-16,2-2-2 15,1-2 0-15,0 1 0 0,4-2 0 16,-1-2 2-16,4 0 1 0,0-4-6 15,4-1 6-15,-3 2 0 0,3-4-5 16,-1 0 4-16,2 1 2 0,0-1-6 16,2 2 1-16,-1-2 2 0,1-1-2 15,1-4 2-15,-1 2 2 16,2-1-3-16,0 1 0 0,1 0 1 15,0-1-1-15,2-1 10 0,0-1-5 16,-1 1-10-16,1-2 10 0,0 3-6 16,-2 0 0-16,1 2 2 15,0 2 1-15,1 0-2 0,2 0 0 16,2-1 2-16,1-1-3 0,1-1-1 15,-1 0 2-15,1 0 0 0,-3-2 1 16,2 2 0-16,-2-1-2 0,1 2 2 16,0 0-1-16,0 3 0 0,1 0 0 15,-1 1 3-15,-1 2-3 16,1-1 0-16,0-1 1 0,2 1-2 15,1-3 2-15,1 1 0 0,2-4-2 16,1 0 2-16,-1-3 1 0,4 2-2 16,1-1-3-16,-3 0 3 0,2 0 0 15,-7-1 1-15,0-1 2 0,0-1-4 16,-3-2 1-16,-2 0 1 15,1 0-2-15,-3-2 2 0,3-2 1 16,-4-2-2-16,2-1 3 0,-2-3-2 16,1-1-2-16,-2 0 2 0,-1-1 0 15,4-3-1-15,-2-1 0 0,-1-1-4 16,1-2 3-16,-3-1 2 15,-2-1 1-15,-2-1-4 0,-4 2 4 16,-2-2 2-16,-4 2-4 0,-3 0 0 16,-3 0 7-16,-1 1 6 0,-2-2 1 15,0-1-9-15,-3-1-5 16,0-2 0-16,-2 0 1 0,-1-1-1 15,0-2-5-15,0 2 0 0,-2-3-2 16,0 0 8-16,1-1 0 0,-1 0-2 16,0-2 2-16,-1 1 2 0,0-1 0 15,-3 0 5-15,1-1-5 0,-2 0 0 16,-1 1 4-16,0 0-2 15,-2-1-6-15,-2-1 2 0,-2 2-1 16,-1 0-4-16,-5 0 4 0,-1 2 0 16,0 2 4-16,-7-1 1 0,1 4 1 15,-1 0 1-15,-3-1 9 0,-1 6-6 16,-1-3-4-16,-3 3 2 15,0 5-6-15,1-2-4 0,-6 3 3 16,1 1-4-16,-2 1-14 0,-4 2 5 16,0-2-1-16,-1 2-5 0,1 0 2 15,-1-1-2-15,2 0-8 0,1 0 3 16,0 2-16-16,2 2-19 15,-2 1-1-15,1 1-30 0,1 5-64 16,-4 1-76-16,-1 0-83 0</inkml:trace>
  <inkml:trace contextRef="#ctx0" brushRef="#br0" timeOffset="81666.1434">20306 4405 644 0,'4'-19'0'0,"-3"1"43"0,0 2-15 15,-2-3-16-15,-6-1 1 0,2 6 3 16,-5-5 12-16,0 3-7 0,-1 0-9 15,-5-3 0-15,2 1 0 16,-3-1 5-16,1 2 5 0,0 0-2 16,1-2-11-16,1 3-3 0,-2-2-7 15,1 0 2-15,-1-3 3 0,-5 0-3 16,1 1-2-16,-4-2 2 0,1 3 11 15,-1 1 3-15,-2 0 4 16,-1 1-6-16,-1 3-2 0,-1 1 2 16,0 1-4-16,-1 0 2 0,0-1-3 15,1 2 1-15,0-2 0 0,0 4 2 16,-1-2-6-16,1 1-5 0,-1-1 0 15,-4 0 14-15,2 0-13 16,-5 1 3-16,1 3 3 0,-2 1-3 16,5 3 7-16,-3 0-6 0,1 2-2 15,0 0 1-15,3 1-2 0,1 0-4 16,2 2 4-16,2 1 2 0,1 2-3 15,0-2 2-15,0 3-4 0,-2 2 0 16,-3 1 2-16,-2 2 2 16,-3 2-5-16,0 2 4 0,-3 3 4 15,-1 2-7-15,0 2 2 0,0 0 1 16,2 3-2-16,1-1-1 0,2 3 1 15,2 0 0-15,3-1 0 0,0 1 1 16,2-1-1-16,0 0-3 16,3 1 3-16,-4 0 2 0,3 0 0 15,1 1 12-15,-1 1-4 0,1 1 1 16,-1 4-4-16,0-2-5 0,1 3 3 15,0 0-3-15,1 3-4 0,1 1 4 16,-1 2-1-16,-1 2-2 16,0-1 2-16,0 3-1 0,1-1-1 15,1-3 2-15,2 4 1 0,0-3-4 16,2-1 3-16,-1 1 2 0,0 0-5 15,1 0 4-15,0 3 9 0,-1-3-4 16,2-2 6-16,1 2-2 0,1 0-1 16,1 1-2-16,3 1 3 15,-3 2-3-15,5-3 0 0,-1 1-3 16,1 2 1-16,1 0 4 0,0 1-3 15,0 1-2-15,3 0-1 0,-1 1 1 16,2-2-2-16,3-1 2 0,-2 2-4 16,2 0 0-16,0-1 3 15,-1 1-3-15,1-2-2 0,-1-1 2 16,2-1 0-16,-2 0-1 0,3-2-2 15,0 2 3-15,0-1 0 0,4 3 0 16,1-1-1-16,0 0 0 0,2-2 3 16,-4 2-3-16,3-1 0 15,-1 0 0-15,0-3 0 0,0 2 0 16,2-2 0-16,1 0 2 0,-1 1-3 15,3-4 2-15,-2 1 0 0,2-2-1 16,-1 1 0-16,2-1 6 0,3-1-7 16,0 0 2-16,3-2 7 15,-1-1-10-15,1-1 4 0,2 0 1 16,-1 2-5-16,1-2 4 0,1 1-1 15,-1-2-2-15,1 1 2 0,-1-1-1 16,2-4 0-16,0 1 0 0,0-3 2 16,3-1-3-16,-1 1 1 15,1-3 1-15,2 3-2 0,3-2 1 16,-2 0 0-16,1 0 0 0,0 1 0 15,-2-2 1-15,1 2-2 0,-1-4 2 16,-1 0 1-16,5 3-3 0,-1-3 2 16,1 1-3-16,1-3 2 15,-2-2 0-15,5 1 3 0,0-2-3 16,1 0-5-16,3 1 6 0,0 0-2 15,0 0-3-15,0-1 4 0,0-2-7 16,2 0 12-16,0-2-6 0,1-1 0 16,-3-4 2-16,1-1 1 0,1-3-2 15,-2-1 0-15,0-1 10 16,-3 0-5-16,0 1 3 0,-2-1-5 15,-2-1-4-15,2-1 2 0,-5-2 2 16,0 1-4-16,1-1 2 0,-3-2-1 16,3 2 0-16,-5-7-1 0,1 1 1 15,-1-2 0-15,-1-2 0 16,-1 0 2-16,0-4-4 0,1-2 4 15,1 1 2-15,-1-2-2 0,0 2 8 16,-1-2-3-16,-2-3-4 0,2-1 4 16,-1 0-6-16,-1 0-2 0,-1 0 2 15,-1-1-2-15,1-2 2 16,0-1 0-16,0-4 0 0,1-1-2 15,0-3 2-15,4-3 0 0,1-1-2 16,0 1 2-16,1-2-2 0,1-2-6 16,-5 1 7-16,1-1 0 0,-3 0-9 15,-2 0 14-15,0 0-6 0,-2-4 0 16,-1 2 2-16,2-3 1 15,0-3-3-15,1-1 2 0,0-2 4 16,0-4-4-16,0 5 6 0,-2-3-5 16,2-1-4-16,0 2 4 0,-1-2-3 15,-2 2 2-15,-2 2 3 0,0 2 0 16,-3 2-3-16,-2 0 10 15,-1 2-4-15,0 0-2 0,0-1 9 16,-1 1-6-16,1-2-1 0,-2-2 1 16,0-3-4-16,-1 1-7 0,1-2 6 15,-1-1 0-15,0-1-3 0,-3-5 0 16,3 2 0-16,-4-3 0 15,0 0-2-15,0 6 2 0,-4-1 0 16,0 4-2-16,-4 4 4 0,2 1-4 16,-3 4 4-16,1 0 0 0,1 0-4 15,-3 0 4-15,1-2 3 0,0-1-8 16,-3-1 6-16,1 1 1 15,-1 1-3-15,-1-1 3 0,0 5-3 16,-1 0 1-16,-2 3 2 0,1 3-2 16,0 3-2-16,-3 0 0 0,3 6 4 15,-2-2-4-15,-1 5-18 0,2 1-2 16,-1 2-22-16,-1 5-9 15,-2-1-17-15,-4 4-46 0,-5 2-12 16,-4 2-63-16,-2-1-236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100.44995" units="1/cm"/>
          <inkml:channelProperty channel="Y" name="resolution" value="1936.126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7-09-11T08:49:03.6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7027 4686 556 0,'2'-22'0'16,"2"0"176"-16,-3-3-61 0,-1 4-23 16,0 5-6-16,0 1-18 0,-1 7-15 15,0 4-21-15,-1-1-1 0,1 4 6 16,0 0-3-16,1 0-13 0,0 2-15 15,-1 10-12-15,-2 12 7 16,-1 14 5-16,-4 9 17 0,1 8-9 16,-1 6-4-16,-2-1-5 0,-4-1 10 15,-1-1-3-15,-1-5-5 0,1-2 2 16,0-3-3-16,1-4-4 0,1-4 3 15,1-4-4-15,3-2-1 16,1-9 0-16,3-4 0 0,2-4-14 16,1-9 4-16,2 2-10 0,0-4-16 15,2-4-3-15,3-1 2 0,1-6-5 16,1-8-2-16,0-5-32 0,2-5-51 15,-1-7-44-15,0-6-12 16,1-7-40-16,1-6 43 0,0-5-23 16,2-4 251-16,1-4 94 0,-1 0-16 15,1 2-13-15,-3 4-16 0,2 10-2 16,-4 9-8-16,-3 10 5 0,-1 12 6 15,-3 5-2-15,-1 6-18 16,1 4-19-16,-1 1-18 0,1-2-26 16,-1 2-2-16,1 0-1 0,0 5-7 15,2 12-5-15,0 8 0 0,2 12 54 16,2 10-28-16,0 7 0 0,2 1-4 15,-1 0-11-15,1-3 0 16,-1-3-4-16,2-3-3 0,-3-5-6 16,4-6 4-16,-4-5 3 0,0-6-6 15,-1-5 2-15,-1-4-1 0,-2-3 0 16,0-3-19-16,1 0-11 0,-4-4-39 15,0-2 2-15,1-1-32 0,0-2-90 16,3-12-86-16,-1-3-350 16</inkml:trace>
  <inkml:trace contextRef="#ctx0" brushRef="#br0" timeOffset="530.4009">7629 4488 607 0,'10'-13'0'0,"-1"5"233"0,-8 1-110 15,2 7-27-15,-3 0-13 0,-3 3-42 16,-5 14-15-16,-11 9 4 16,-5 11 9-16,-5 9-4 0,-5 7-3 15,2-1-8-15,-2 0-9 0,-2 2-6 16,3-4-1-16,0-1-5 0,2-3-5 15,3-3 4-15,0-2 3 0,4-2-7 16,3-5-13-16,4-5-1 0,3-6-8 16,6-5 7-16,3-6-4 15,4-2-3-15,1-8 9 0,0 1-5 16,0-3-9-16,5-3 12 0,7-9 14 15,5-9 4-15,2-7 5 0,4-5-5 16,2-6-2-16,1-9 1 0,5-4-1 16,1-10-9-16,1-3 10 15,0-3 0-15,1 0 0 0,-3 7-1 16,-3 9 2-16,-6 9 0 0,-6 9 10 15,-5 12 5-15,-5 8 5 0,-1 6 2 16,-3 5-8-16,0 3-10 0,-2 0-2 16,1 14-4-16,-1 12 2 15,-3 16 34-15,-6 12-20 0,-3 12-4 16,-4 6 5-16,-2 2-4 0,-1-1 0 15,0-7 3-15,-1-4-14 0,2-8 1 16,-1-3 1-16,4-5-1 0,2-8-2 16,2-6 0-16,3-2 2 15,1-7-3-15,3-4-4 0,1-2-13 16,1-3-13-16,4-4-7 0,-2-5-11 15,3-2-16-15,7-3-6 0,1-8-58 16,5-9-159-16,2-6-155 0</inkml:trace>
  <inkml:trace contextRef="#ctx0" brushRef="#br0" timeOffset="858.0014">7756 4798 910 0,'-6'2'0'0,"5"1"130"16,1-3-83-16,0 2-20 0,2 0 16 16,6 2 3-16,6 0 1 15,3 0 0-15,2-3-9 0,4-1-3 16,3 0-6-16,3-1 3 0,-1-4-8 15,2 0-11-15,-3-5 1 0,1 3-7 16,-3 0-3-16,-2-1-1 0,-2 4-1 16,-2 1-3-16,-5-1 2 15,-1 4-2-15,-4 0-36 0,-4 0 1 16,-1 4-14-16,-3 0-22 0,-1 0 14 15,-9 8 12-15,-5 0-19 0,-6 3-24 16,-2 4-7-16,-4-2-80 0,-5 0 31 16,0 0-23-16,-2-1-54 15</inkml:trace>
  <inkml:trace contextRef="#ctx0" brushRef="#br0" timeOffset="1060.8018">7772 5009 255 0,'-11'12'0'0,"4"-4"139"16,4 0-34-16,3-1 1 0,0-2 19 16,1 0-4-16,6-1-15 0,2 1-7 15,3-2-21-15,3 1-13 0,4-3 4 16,3-1-1-16,3 0-16 15,1 0-6-15,-2 0-18 0,1 0-13 16,0 0-8-16,-3 0 0 0,-1 0-6 16,-2 0-1-16,-4-1 0 0,-1 1-38 15,-3 0-24-15,-4-2-3 0,-2 2-42 16,-5 0-71-16,-2-2-20 15,-3 2-144-15</inkml:trace>
  <inkml:trace contextRef="#ctx0" brushRef="#br0" timeOffset="1778.4031">8458 4861 879 0,'-6'-13'0'0,"0"3"213"0,-1 5-113 15,-1 0-24-15,1 5-26 0,-3 0-22 16,-2 13-15-16,-2 7 1 15,-2 8-1-15,-2 8 3 0,-1 1-3 16,1 4-6-16,2-2-8 0,2-1 2 16,3-1 3-16,5-4-5 0,5-2 2 15,1-5-2-15,4-1-10 0,5-6-3 16,5-1-2-16,5-3-7 15,3-7 2-15,7-2 4 0,-1-6-1 16,3-2 12-16,4-3 6 0,-1-7 0 16,0-2 0-16,-3 0 2 0,-5-3-2 15,-5-1 0-15,-4 1 3 0,-7-1 0 16,-4 0 16-16,-6 1 10 0,0 1 6 15,-9-2-6-15,-3 1 0 16,-5-3 0-16,-4 1-6 0,-1-1-3 16,-1 1 1-16,-1-2-4 0,1 1-12 15,-1-2-2-15,-1-2 2 0,0 1-7 16,0-4 3-16,2-1 5 0,2 2-5 15,6 0-2-15,4 1 2 16,4 0 0-16,7-1-2 0,0-3-4 16,7-2 4-16,2-2-3 0,6-3 4 15,1 2 0-15,5-1 0 0,2 1-4 16,5 5 2-16,0 0-4 0,2 8 6 15,0 5 0-15,-1 4-4 16,-3 3 4-16,-1 4 0 0,-3 5-5 16,-6-1 5-16,1 2 0 0,-2 6-5 15,-2 3 6-15,0 7-1 0,-2 4 0 16,-5 3-1-16,-4 6 1 0,-2 0 0 15,-5 1-1-15,-4 0 1 16,-3-2 3-16,-3 0 1 0,-3-3 1 16,-5-3 0-16,-3 0 2 0,-3-3-2 15,-3 1-5-15,-6-1 0 0,1 0 5 16,0-1-5-16,3 0 0 0,5 1 0 15,4-4-92-15,5 0-8 16,0-2-36-16,2-2-94 0,1-6-222 16</inkml:trace>
  <inkml:trace contextRef="#ctx0" brushRef="#br0" timeOffset="9687.617">10645 4571 491 0,'6'-18'0'0,"1"-1"200"0,-4 3-107 16,1 4-7-16,-1 1-22 0,1 3-16 15,0 1 0-15,-3-1 5 0,1 3-3 16,-2 1 5-16,0 0-9 0,1 3 3 15,-1 1-2-15,0 0-18 16,0 0-21-16,0 8-12 0,-3 12-4 16,-5 15 9-16,-3 15 6 0,-2 10 3 15,-1 9-3-15,1 0-6 0,1-2 8 16,1 1-6-16,-1-2 0 0,2-2 2 15,-1-5-3-15,1 0-4 16,0-8 4-16,1-3 3 0,1-6-6 16,1-6 2-16,-1-4 1 0,2-6-3 15,2-4-11-15,2-2 7 0,1-4-2 16,1-4 0-16,0-5-7 0,0-4-4 15,0-3 8-15,0 0 5 16,0 0 4-16,3-6 2 0,1-5-2 16,4-9-1-16,4-4 4 0,1-5 1 15,5-6-5-15,4-4 2 0,5-7 0 16,6-2-11-16,3-3 10 0,0 2-3 15,1-1 0-15,-1 2 5 16,-1 3 0-16,-1 2 1 0,-5 2 6 16,-3 5 4-16,-4 6-3 0,0 2-1 15,-3 7-4-15,-2 3-3 0,-2 3 3 16,-3 6-6-16,-4 4 2 0,0-1 0 15,-6 5 3-15,-2 1-2 16,0 0 15-16,-3 0-2 0,-6 7-15 16,-7 5 2-16,-11 10 2 0,-3 7-3 15,-2 2 0-15,0 5 2 0,3-1-2 16,-3 1 0-16,3 2 0 0,1-6-8 15,5-2 0-15,3-2 3 0,4-6-8 16,4-4 4-16,4-4 4 16,3-5-4-16,3 0 9 0,0-3 0 15,2 0-9-15,0-1 6 0,3 2 6 16,1-2-6-16,3-1 5 0,1 4-5 15,0-2 3-15,4 4 0 0,0 3 2 16,0-1-3-16,-1 4 2 16,2 5-1-16,-3-2 0 0,0-1 0 15,1 1 3-15,-4 0-4 0,5-2 2 16,-4 0 5-16,0 0-8 0,-1-5 4 15,-1 1 2-15,0-4-5 0,-2-2 2 16,-1 3 0-16,-1-3-2 16,0 0 2-16,-2 0-1 0,0-2-37 15,0 2-53-15,0-1-46 0,-4-4-194 16,1-2-305-16</inkml:trace>
  <inkml:trace contextRef="#ctx0" brushRef="#br0" timeOffset="12542.422">11190 5129 486 0,'0'0'0'16,"0"0"194"-16,-2 0-88 0,1-1-17 16,-1-1-27-16,2 2-16 0,0-1-10 15,-1 1-11-15,1 0-9 0,0 0-1 16,0-1-2-16,0 1 3 0,0 0-2 15,1 0 0-15,0 0-3 16,3 0 8-16,1 0 0 0,0-3-1 16,4 3-3-16,2 0-8 0,0 0 0 15,3 0 1-15,3-1 0 0,1-1 1 16,6 0 2-16,1 1 0 0,2-2 0 15,4 0 12-15,-1-2-5 0,1 1-3 16,0-3 4-16,1 4-4 16,-5-1-7-16,2-1 0 0,-4 2-5 15,-3 0-5-15,-1 2 4 0,-2 1 0 16,-3 0-3-16,1 0 2 0,-4 1-2 15,-3-1-44-15,0 2 12 0,-2-1-4 16,-5-1-17-16,0 0-4 16,-3 1-31-16,0 1-58 0,-8 0-129 15,-5 1-317-15</inkml:trace>
  <inkml:trace contextRef="#ctx0" brushRef="#br0" timeOffset="12916.8227">11190 5313 579 0,'0'4'0'0,"-2"-1"143"15,2-3-38-15,0 2-35 0,0-1-25 16,0 1-5-16,3 0 6 0,1-1 5 16,3 0 9-16,5-1-14 15,5 0-1-15,3-2 3 0,8-4 5 16,2 2-11-16,3 0-7 0,2-2-4 15,0 3-8-15,-1 1-16 0,3 0-1 16,-3 2-3-16,0-2-5 0,-2 0 4 16,-4 1 2-16,-5 1-4 15,-3 0 0-15,-7 0 4 0,-3 0-6 16,-3 0 2-16,-3 0 0 0,-2 2-58 15,0-2-8-15,-1 3-24 0,1 0-32 16,1 1-20-16,-2 1-121 0,-1-4-252 16</inkml:trace>
  <inkml:trace contextRef="#ctx0" brushRef="#br0" timeOffset="14211.625">12115 4741 647 0,'-2'-7'0'0,"2"-2"301"0,0-1-215 16,1 0-1-16,3-4-12 0,6-2-15 16,0 0-15-16,4-2 6 0,5-2-16 15,2 0-8-15,1 1-8 0,6 4 1 16,-1 1-7-16,1 3-8 15,3-1 6-15,-1 6 0 0,-2 0-7 16,0 5 3-16,-4 1 0 0,-6 1-8 16,2 6 6-16,-4 4 1 0,-3-1-5 15,-2 2 2-15,-3 6 2 0,-3 2-4 16,-2 1 2-16,-3 7 0 15,-1-2-2-15,-8 3 2 0,-3 2 5 16,-7-1-6-16,-3-2 0 0,-3 0 11 16,-6 0-11-16,0-6 0 0,-3 3 9 15,1-4-10-15,5-3 2 0,0 1 2 16,6-5-8-16,7-3 10 15,3 2-3-15,3-8-2 0,6 0-3 16,0-3 2-16,3 0-7 0,0-2 9 16,0 0-2-16,0 0-13 0,0 0 17 15,3 0-5-15,3 0-2 0,6-2 8 16,3-1-2-16,4-1-3 15,2-1 2-15,0 1 1 0,-1 0-3 16,-1-1 2-16,-2 5 1 0,-2-1-3 16,-1 1 2-16,-2 0 3 0,-1 0-5 15,-1 0 2-15,-2 1 2 0,2 3-5 16,-2 1 4-16,0 2-3 15,-2 0 1-15,2 0 0 0,-4 5 1 16,2 3-4-16,-2-1 6 0,0 6 0 16,-1-1-4-16,-1 2 2 0,-1 0 2 15,-1 0-3-15,0-2 0 0,0 5 4 16,-5-4-5-16,0 1 2 15,-1 3 6-15,-1-4-7 0,0 4 0 16,-1-3 5-16,-2 0-7 0,-2 3 4 16,0-5 2-16,-1 3-5 0,2-5 2 15,-2 1 3-15,2-1-5 0,-1-2 2 16,-1-2 0-16,0-1-1 15,0 0 0-15,-1-2 5 0,-2-3-9 16,0 5 8-16,-6-2-2 0,0-1-3 16,1-1 2-16,-1-1 1 0,0-2-3 15,7-1 2-15,-2-3 0 0,2 1-2 16,3-2 2-16,-3 0 1 0,2 0-3 15,-1-3 1-15,-1-3 1 0,3-1-2 16,-3-4 2-16,1 2-1 16,0-3 0-16,3 1-31 0,0 0-2 15,1 1-25-15,2-2-11 0,1 0-34 16,0 0-73-16,0-3-102 0,-3 1-464 15</inkml:trace>
  <inkml:trace contextRef="#ctx0" brushRef="#br0" timeOffset="82118.5442">21148 14480 463 0,'-7'-5'0'0,"1"-2"132"16,2 5-93-16,-2-3-10 15,2 2 1-15,0 2 1 0,0-2 13 16,0 3-20-16,0 0 0 0,-2 0 0 16,0-3 15-16,2 1-7 0,-7 0-4 15,4-3-9-15,-2 5 0 0,3-1-10 16,4 1-1-16,2 0-11 15,0 0 6-15,0 0-6 0,4 3-78 16,3 3 59-16,6 5 17 0,7 0 1 16,8 1 8-16,5-1 22 0,9-3 27 15,7-3-5-15,3-5 15 0,9 0-13 16,6-11-7-16,5-3-7 0,4 0-10 15,2-4-8-15,4 1-10 16,1-2-5-16,1 0 5 0,2 5-10 16,-1 0 1-16,3 1 2 0,1 3 4 15,-5-1-8-15,-5 4-4 0,-10 2-3 16,-10 3-1-16,-11 1 7 0,-14 2-2 15,-11-1-11-15,-13 3-6 16,-7 0-49-16,-7 4-53 0,-12 2 72 16,-10 8 0-16,-8 0-205 0,-5 0-53 15</inkml:trace>
  <inkml:trace contextRef="#ctx0" brushRef="#br0" timeOffset="82711.3453">21633 14147 217 0,'10'-21'0'0,"1"-2"185"0,1 3-84 15,-3 3 8-15,-3 5-11 16,-5 5-11-16,-1 5 36 0,0 2 14 16,0 0-66-16,-2 0-37 0,-1-1-16 15,-3 1-11-15,-4 0-4 0,-5 6-6 16,-5 6 6-16,-8 7 4 0,-6 5-13 15,-5 0 4-15,-6 5-5 16,-5 0 14-16,-5 5 11 0,-2 3-24 16,-1 3-9-16,0-3 6 0,7 0 3 15,6-1-18-15,8-10 8 0,11 0 2 16,8-8 5-16,11-7 9 0,6 0 0 15,3-3-28-15,8 0 26 16,2-1 0-16,4-6-6 0,2-1 16 16,-1 0 41-16,2 0-25 0,0-3-7 15,-4 1-12-15,1 2-3 0,-3 0 1 16,-4 4-3-16,2 8 0 0,-2 0-9 15,3 7 9-15,1 7 0 16,0 2 0-16,-1 2 5 0,-1 2-4 16,0-1 2-16,1 0-3 0,3 4 0 15,0 1-13-15,3 2-3 0,1-1-33 16,1 6-21-16,-1 1-64 0,-3-1-194 15</inkml:trace>
  <inkml:trace contextRef="#ctx0" brushRef="#br0" timeOffset="96673.3698">14673 10694 485 0,'-1'-8'0'16,"-1"1"215"-16,1-3-126 0,1 1-7 15,0 1-32-15,0-1-14 16,0 1 3-16,0 3 5 0,0 1-1 15,0 1 2-15,0 1-5 0,0 0-7 16,0 2-10-16,0 0-7 0,0 0-13 16,0 0 0-16,0 0 0 0,0 0-6 15,0 0-10-15,0 4 10 16,-1 3-5-16,-2 6 2 0,-2 6 9 15,0 5 0-15,0 5-1 0,0 3 4 16,-1-1-3-16,3 2-1 0,0 0 2 16,0-2-1-16,3 2-3 0,-3-3 0 15,1-2 5-15,-1-1-5 16,-2-2 0-16,3-1 2 0,-1-2-3 15,-1-3 2-15,0-4-2 0,2 0-1 16,-1-3 2-16,2-4 0 0,0-2-14 16,0 0-5-16,1-3-15 0,0 0-8 15,0-1-17-15,0-2-31 16,0 0-53-16,0-3-9 0,0-10-96 15</inkml:trace>
  <inkml:trace contextRef="#ctx0" brushRef="#br0" timeOffset="97203.7707">14805 10721 571 0,'0'-3'0'0,"0"-1"207"0,0 4-88 15,0 0-61-15,0 0-8 0,0 0-22 16,0 0-27-16,-1 1-2 15,-1 11-7-15,-4 4 16 0,-1 8 5 16,-1 6-2-16,1 0-3 0,1 0-3 16,1 1-3-16,2-1 4 0,1 0-4 15,2-3-4-15,0-2 4 0,4-3-1 16,3-2-7-16,0-3 8 15,3-3-4-15,3-4-6 0,-1-3 11 16,3-3-2-16,1-2-1 0,4-2 0 16,-2 0 5-16,0-8-5 0,-3-2 0 15,-1-3 7-15,-3-1-9 0,-1-2 4 16,-1-5 8-16,-1 1 10 15,0-5 5-15,-2 3-12 0,0 0-2 16,-2-3 0-16,-1 1-7 0,-2 1 1 16,-1 0 4-16,0 1 7 0,-1 0 5 15,-8 0-2-15,1-1 6 0,-5 0-7 16,-1 4-5-16,1 3 7 0,2 5-14 15,4 6 0-15,1-1-6 16,4 5 0-16,-2 1-3 0,1 0 2 16,-2 0-74-16,-1 3 21 0,-1 3-3 15,-2 4-26-15,0 3-13 0,2-4-77 16,3 3-126-16,1-2-167 0</inkml:trace>
  <inkml:trace contextRef="#ctx0" brushRef="#br0" timeOffset="97609.3715">15167 10655 724 0,'0'-5'0'0,"0"2"215"16,0 2-150-16,1 1-20 0,-1-1-19 15,0 1-17-15,0 0-7 16,0 5-4-16,0 7-42 0,0 9 46 16,-2 4 18-16,0 7 6 0,-4 1-5 15,1 1-8-15,0 1 2 0,-1 1-6 16,3 0-6-16,-2-3 1 0,0 0-2 15,0-3 1-15,1-3-3 16,-2 0 0-16,2-3 5 0,1-2-6 16,-2-5 2-16,3-2-1 0,-2-2 0 15,3-3-7-15,1 0-18 0,0-3-37 16,0 0-31-16,1-4-84 0,-1-3-205 15</inkml:trace>
  <inkml:trace contextRef="#ctx0" brushRef="#br0" timeOffset="98217.7724">14572 11543 359 0,'-4'3'0'0,"2"-2"136"0,2 2-67 15,0-1-21-15,3-1-7 0,4 1 65 16,3-2-7-16,7 0-1 0,7-4-11 16,10-4-7-16,8-3-21 0,9-1 0 15,5-4 1-15,6-1-18 16,2 1-8-16,-2 0-8 0,-2 3-9 15,-6 3-14-15,-8 0 2 0,-4 5-3 16,-12 1-2-16,-9 2 0 0,-7 1 2 16,-8 1-8-16,-1 0-12 0,-3 0-30 15,-2 5-61-15,0 2 15 16,-5 3-4-16,-6 2-66 0,-7 1-141 15</inkml:trace>
  <inkml:trace contextRef="#ctx0" brushRef="#br0" timeOffset="98514.1731">14605 11750 909 0,'24'-11'0'15,"4"4"228"-15,4-2-167 0,3 2-21 16,6-1 4-16,7-3-7 0,8 1-3 16,6 1-13-16,5-1-5 0,0 2-11 15,0 0-4-15,-4 3 8 16,-7-3-7-16,-11 2-4 0,-15 1 4 15,-12-1 2-15,-11 5-5 0,-7-1 2 16,0 2 3-16,0 0-8 0,-3 0-32 16,-4 0-38-16,-3 6-102 0,-7 1-36 15,3-1-185-15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100.44995" units="1/cm"/>
          <inkml:channelProperty channel="Y" name="resolution" value="1936.126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7-09-11T08:51:38.5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6566 7179 514 0,'-11'-11'0'0,"1"-2"130"15,-2-3-81-15,-1 1-5 0,3-2-9 16,-3 1-10-16,1 2-12 0,-1-2 0 16,-2 3-2-16,2-2-1 0,-1 4-11 15,0 2 2-15,-3-1-2 0,1 3 0 16,-2-1 2-16,0 1-2 15,-1 0 2-15,-1 0 1 0,1-2 1 16,-1 0-1-16,-1-2 0 0,-1 0 2 16,-2 0 5-16,0 2 17 0,0-1 12 15,-3 3-6-15,1-1-3 0,-2 0-5 16,2 5-6-16,-3 1 6 15,0 2-2-15,0 0-8 0,-1 3 2 16,1 5-9-16,-2 2-2 0,0-2-3 16,1 3 0-16,-2 0 1 0,6 2-3 15,-3-2 0-15,1 1 8 0,0-3-8 16,1 3 16-16,2-1-14 0,-1 0 3 15,3 5 3-15,0 0-2 16,1 2-3-16,1 2 0 0,1-1-1 16,2 0-3-16,0 1 1 0,2 2 0 15,0 0 0-15,-1 3 2 0,3-1 0 16,2-1-1-16,0 1-1 0,0 0 0 15,0 1 0-15,-2 2 2 16,1 1-2-16,0 4 0 0,0 1 0 16,-1 1 0-16,2 0-1 0,0 3 1 15,3-4 0-15,3-1 0 0,4 0-1 16,1-1 1-16,1 0-5 0,0 1 7 15,1-3-2-15,1-1 0 16,4 3 0-16,-2-2 0 0,-1 0 2 16,2 1-2-16,0 0 4 0,0-1-5 15,0 1 2-15,-1-2-1 0,1 0 0 16,1 0 0-16,0-1 3 0,1-2-9 15,2 1 9-15,-1 0-5 16,0-3-1-16,-1 3 5 0,1 0 0 16,0 0-2-16,-1 0 0 0,2 1 0 15,0 0 0-15,0 2-1 0,0 0 1 16,3 0 0-16,-1 0 0 0,-1 3 1 15,1-3-1-15,0 2 0 16,1 1 4-16,-1-3-4 0,0 1 0 16,3 0 0-16,-1-5-6 0,2 1 8 15,2-2-4-15,-1-2-3 0,4-1 3 16,-1-1-1-16,2-2-3 0,4 0 9 15,1-1 0-15,1-2 1 16,1-1 5-16,3 1-4 0,-1-1-5 16,-2 0 0-16,4 2 13 0,-5-3-14 15,4 3 2-15,-1-2-1 0,-1-3 1 16,3 2 4-16,-1-3-7 0,-1-1-3 15,1-1 10-15,-2-1-3 16,-1-2-3-16,1 0 2 0,1-5 7 16,-1 0 2-16,5 0 1 0,-5-3-6 15,2-4 0-15,-2 1-3 0,-1 2 3 16,-2-1-6-16,0 1 2 0,0-4 6 15,-2 0-8-15,-1 0 2 0,-1 0-1 16,0 0-2-16,-4-1 2 16,2-4 0-16,1 0 0 0,-1-4 2 15,1 0 1-15,-2-2-6 0,1-3 3 16,0 0-1-16,3-2 1 0,-1-3 0 15,1 1 2-15,0-2-2 16,-4 0 0-16,1 1 0 0,-2-2-3 16,0 2 6-16,-2-1-1 0,-2 3-3 15,0-1 2-15,-3 1 0 0,1-1 14 16,-4-1 6-16,-1-2 1 0,0 0-7 15,-4 0-3-15,-1-3-5 0,0-2-7 16,-2 1 0-16,1-3 8 16,-1-1-8-16,0-4 0 0,0 1 4 15,-1-1-5-15,-2-1 2 0,-4 1 4 16,1 1-8-16,-3 0 6 0,2 1 11 15,-4 0-8-15,-1 0 1 0,-1 0-3 16,-2-1 2-16,-2 1-1 16,0 0-2-16,-1 0-3 0,-1 5 0 15,3-1 7-15,-2-1-7 0,3 1 0 16,-3-1 6-16,0-1-4 0,-1 0 5 15,-2 2-2-15,0 0 3 0,-3 3 1 16,-2 0 3-16,-2 1-8 16,0 3 10-16,-2 4-3 0,0 4-2 15,0 5 0-15,2 2-3 0,2 3-6 16,1 3 0-16,2 2 3 0,0 3-3 15,-1 2-9-15,1 5-15 0,-5 7-17 16,0 6-6-16,-2 7-23 0,-2 11-56 16,-6 11-27-16,-9 3-111 15</inkml:trace>
  <inkml:trace contextRef="#ctx0" brushRef="#br0" timeOffset="4929.6086">5256 15784 737 0,'-7'-7'0'0,"0"0"145"15,2 3-65-15,0 1-42 0,1 2-16 16,1 1-10-16,0-1 4 0,3 1-10 15,-1-3 0-15,0 3-6 0,1 0 0 16,-2 0 0-16,2 0 0 0,0 8-18 16,0 3 17-16,-2 9 2 0,-3 3 4 15,2 5-2-15,1 0-3 16,0 2 0-16,2 0 5 0,0 0 3 15,0-5-8-15,4-1 0 0,-1-2 5 16,1-3-5-16,1 0 0 0,1 0-1 16,0 0 0-16,3-1 1 0,0-4 0 15,0 1 0-15,2-5-5 16,0-1 1-16,3-2-2 0,1 1 5 15,2-4 2-15,3 1 4 0,4 0 7 16,1-1-1-16,2 0-4 0,1 3-3 16,2-1-1-16,3-4-1 15,3 1 1-15,4-3 0 0,2 0 1 16,2 0 4-16,2-4-3 0,2-1-1 15,2 2 4-15,-1-1-2 0,2-1 0 16,0 3 0-16,1 2 1 0,4-3-4 16,-1 1 1-16,3 0 0 0,-1-1-5 15,1 2 2-15,0 2 1 16,-1-1-2-16,1 3 0 0,1 1 2 15,3 0-3-15,0 0 2 0,2 0 1 16,-3 1 3-16,0-3 2 0,1 3 0 16,-1-1 0-16,0 0 3 0,2 1-2 15,-1-1-6-15,1 1 6 16,3 0-2-16,-2 0-5 0,2 1 3 15,0 3-2-15,2-1-3 0,-5 0 2 16,0 0 1-16,-2-2-2 0,-2 0 0 16,0-3 3-16,1 1-5 0,-1-1 4 15,1-3-1-15,1 0-1 16,2 0 0-16,3-1 1 0,-3-3-2 15,4-1 0-15,-1 1 2 0,0-2-1 16,-1 1 0-16,1 0 1 0,0-2-1 16,1 2 0-16,0-3 3 0,0 2-6 15,1 0 5-15,3-2-2 16,-1 2 0-16,0 0 0 0,2 0 0 15,-1-1-1-15,-1 2 2 0,1 0 1 16,-1-2-3-16,-2 2 1 0,-1-2 2 16,0 0-4-16,-4 0 3 0,3-1 0 15,-3 1-2-15,2-3 2 16,-1 0 3-16,1 0-5 0,1-3 2 15,0 3 0-15,-1 0-1 0,0 1 0 16,-2 0 2-16,-1 3-5 0,0-4 6 16,-4 1-3-16,0 1 0 0,-2-2 1 15,-2 0-1-15,3 1 5 16,-2-1-1-16,-1-1-1 0,3 3-5 15,-2-5 4-15,-3 3-1 0,-1-1-2 16,-2 0 0-16,-4 1 5 0,0 1-7 16,-1-2 4-16,-3 4 0 0,-2 1-2 15,1 0 2-15,-5 1-1 0,0-1 0 16,-1 2 0-16,-5-2 2 15,0 1-2-15,-1 2-3 0,-1 1 4 16,-2 0-2-16,0-1 2 0,-5 2-1 16,-2-2-2-16,-2 2 3 0,-7-2 0 15,-2 0-2-15,-3 3 1 0,-2 0 0 16,-2-1 0-16,0 1 6 15,0 0 9-15,0 0-1 0,0 0-3 16,0 0-4-16,-1-2-5 0,0-4 2 16,0 1-3-16,-1-3-2 0,2-1 2 15,-5-1 4-15,3-4-1 0,-3-3 4 16,-3 0 1-16,2-6 0 15,-1 0 1-15,-3-3 0 0,3-2-5 16,-2-2-2-16,0 1 0 0,0-3-2 16,0 6 2-16,2 3-2 0,-1 4-2 15,1 3 2-15,4 1 0 0,-2 1-1 16,1 2 0-16,0 3 0 0,2 5-8 15,2 0-1-15,-1 3-10 16,1 1-40-16,0 1-25 0,-1 15-42 16,0 7 25-16,-2 3-116 0,-2-12-351 15</inkml:trace>
  <inkml:trace contextRef="#ctx0" brushRef="#br0" timeOffset="6942.0121">14056 7186 598 0,'0'-26'0'0,"0"1"101"0,-1 2-29 15,1-3-9-15,-2 4-28 0,-1 0-13 16,-3-2 1-16,0 2-5 0,-1 2-10 16,0-2-5-16,0 3 2 0,-1-2-3 15,-2 0-4-15,0 2 4 16,-1-1-1-16,0 0-2 0,-1 1 2 15,-1-1 2-15,0 2-2 0,1 0 6 16,2-1 3-16,-4 1 1 0,3 0 1 16,-1-2-1-16,-1 6 0 0,-1 1-3 15,1 1-1-15,-3 5-6 16,0 0 10-16,-1 2-5 0,-4 3-7 15,-1 2 2-15,-2 0 1 0,-1 1-3 16,1 3 2-16,-1 1 3 0,2 2-5 16,2 1 2-16,1 3 3 0,-3 1-4 15,1 2 0-15,-1 2 1 16,-2 0-3-16,-3 6 4 0,2-1-1 15,-1 2-1-15,1 3-3 0,2 0 3 16,-1-1 0-16,4 3 2 0,1-2-3 16,-1 0 2-16,2 3-1 0,1-3 0 15,-4 3-1-15,1 0 1 16,1-2 2-16,2-1-2 0,2-1-2 15,3 1 3-15,0 1 7 0,4 2-1 16,-1 0-2-16,3 1-3 0,0 3 3 16,1-1 0-16,0 4 0 0,1 0-2 15,-1-1 1-15,1 3-2 16,0 0 1-16,-2-2-2 0,2-1-2 15,1 1 2-15,0-1 4 0,0 0-7 16,2-1 4-16,0 0 2 0,1 0-7 16,1-1 6-16,0 1 3 0,1-2-5 15,4 3 7-15,-2 0-4 0,1-1 1 16,1 1 0-16,1 0 4 15,1-1 4-15,2 2 2 0,0 0-6 16,1-2-2-16,0 1 2 0,2-2-10 16,-1 1 2-16,-1 0 10 0,-1-4-9 15,1 1 4-15,1-1 0 0,0 0 2 16,1 1-6-16,0 1 7 15,1-1-1-15,2-1-2 0,0 0-2 16,0 0-2-16,3-2-2 0,0 0 0 16,4-2 9-16,-4-1-9 0,5-1 0 15,-4 0 10-15,1-2-11 0,3-1 2 16,1-2 2-16,-1 0-2 15,2-2 8-15,2 1-3 0,3-2 2 16,2 2 3-16,1-2-10 0,1-2 3 16,0-1-1-16,3-1-1 0,-2-2-3 15,0-2 2-15,0-1 3 0,1-4-5 16,0 1 2-16,1-1 0 0,-1-3-1 15,1 0 0-15,-2-2 1 16,0-6-1-16,-1 1 0 0,0-3 0 16,1-7 0-16,-1 0 2 0,1-5 1 15,-2-4-5-15,2 1 3 0,-3-4 4 16,-2-4-9-16,-4-2 8 0,-5-5-4 15,-2-2 0-15,-3-1 0 16,-7-3 3-16,0 0-2 0,-5-1 7 16,-4-1 4-16,2 2 2 0,-2-1-2 15,1 0-5-15,1-1-7 0,0-5 0 16,1-1 7-16,-3-6-9 15,1-2 4-15,-1-2 0 0,0-1-3 16,0-1 2-16,-4-3 4 0,-1 1-7 16,-4-1 3-16,-3-3 1 0,-3 1-1 15,-1-2 2-15,0 4-2 0,-1 1-2 16,2 7 2-16,-1 1 1 0,-1 3-6 15,-2 3 2-15,0 1-1 0,-1 5-11 16,-4-1 8-16,0 6 0 16,-4 5-3-16,-1 2 7 0,-2 4 2 15,-2 6 0-15,-2 1-5 0,-4 4 4 16,0 3-5-16,0 6-1 0,-1 4-6 15,0 2-22-15,-2 6-6 0,0 6-12 16,-4 10-27-16,-3 12-22 16,-9 5-56-16,-7 4-213 0</inkml:trace>
  <inkml:trace contextRef="#ctx0" brushRef="#br0" timeOffset="10077.6177">12444 15744 556 0,'-3'-17'0'0,"0"3"139"0,3 2-48 16,0 2-27-16,-2 2-12 0,2-2-3 15,-2 3-6-15,2 3-13 0,-3 0-7 16,3 2-9-16,0 0-1 16,0 2-1-16,0 0-11 0,0 0-2 15,0 7-31-15,-3 10 28 0,-1 5 6 16,2 5 0-16,1 0 7 0,1 2-2 15,3-4-1-15,5 0 2 0,0 0-2 16,2-4 1-16,2 2 1 16,-2 0 1-16,3-1-2 0,1 1 0 15,0 0 3-15,1 0-7 0,2-1 5 16,3 1-8-16,1-4 0 0,5-2 9 15,3-3-6-15,1-2 0 0,5-2 5 16,3-2-4-16,1-2 2 16,2-2 1-16,0 0-1 0,4-1 1 15,-2 1 5-15,1 0-7 0,1 0-2 16,0 3 6-16,0 2-5 0,2 0 5 15,2-1 5-15,-1 1 1 0,5-3-7 16,2 1 0-16,2-2 2 16,2-2-5-16,4 0 2 0,-2 1-4 15,-1 0 0-15,1-2 1 0,0 1 2 16,-1-3-9-16,2 0 6 0,-1 2-1 15,-3-1-3-15,0-1 2 0,0 2 2 16,0-2-5-16,2 0 4 16,1-2-1-16,-2 0-3 0,3 0 4 15,-2 1 2-15,0 1-3 0,0 0 6 16,0 0-3-16,-1 5-7 0,0-1 6 15,-1 1-1-15,1 0-3 0,0-3 2 16,-1-1 0-16,-1 0-1 16,-1 0 0-16,0 0 3 0,1 0-4 15,0-1 2-15,1 0 3 0,-1 0-8 16,0 1 8-16,1-1 1 0,-1 0-7 15,0 0 4-15,2 0 2 0,0 0-4 16,-1 1 0-16,3 0 7 0,-1-1-9 16,1 0 3-16,-1 0 1 15,0 0-4-15,-3 0 4 0,1 1-2 16,-2-4 0-16,-1 0 0 0,0 2 2 15,0-3-5-15,0 4 6 0,1-4-2 16,-1 1-1-16,1 0 0 0,0 1 2 16,2 0-3-16,-1 0 2 15,4 0-1-15,-1 0-2 0,2-1 3 16,2 0 1-16,-1-2-4 0,0-1 4 15,1 0-1-15,-3 0-2 0,1 0 1 16,-1 0 0-16,1-4 0 0,-3 3 1 16,-1 1 4-16,-1 1-6 15,-2 5 2-15,-1-2 2 0,0-1-3 16,-1 2 0-16,2 0 4 0,-4-1-6 15,2 0 3-15,-1 1 0 0,2-2-2 16,1 2 1-16,0 0 2 0,0-2-4 16,4 1 4-16,0 1 0 0,-1-1-3 15,-1 0 2-15,-2-3 7 16,-3 2-9-16,1 0 2 0,-1-2 9 15,0 4-12-15,0-4 4 0,-1 0 0 16,-2 1-3-16,-2-2 2 0,-4 0 1 16,1 0-4-16,-3-1 4 0,1 0-1 15,-4 0-1-15,4-1-1 16,-2-1 3-16,1 2-4 0,-2-4 4 15,-5 1-2-15,2-2-1 0,-4-4 2 16,0 2 2-16,-1-2-4 0,-1 0-1 16,0 0 7-16,-4 1-9 0,-2-2 7 15,-3 5-3-15,-4-5 0 16,0 2 0-16,-6-6 1 0,-4-1-2 15,-2 0 2-15,-3-5 2 0,-2 3-3 16,0-2 0-16,0-3 13 0,0 0-8 16,0-3 4-16,0 3-2 0,0-2-7 15,0-2 0-15,0 1 7 16,4 1-8-16,-1 1 2 0,0 2 1 15,-3 0-3-15,0 4 2 0,-1 2-1 16,-4 2 0-16,-3 4-17 0,-2 3-11 16,-4 7-30-16,-4 3-19 0,-3 3-39 15,-5 6-104-15,-3-6-234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100.44995" units="1/cm"/>
          <inkml:channelProperty channel="Y" name="resolution" value="1936.126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7-09-11T08:53:13.1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11029 5595 491 0,'0'0'0'15,"0"0"176"-15,0 0-96 0,0 0-23 16,-4 4-25-16,-2 2-20 0,-2 6 2 16,-2 5-14-16,-1 1 0 15,-2 5 9-15,0-2-11 0,0 4-14 16,0 2 21-16,0-2 0 0,5 1 7 15,-1-4-11-15,1-8-2 0,6-3 2 16,0-7 1-16,2-2-3 0,0-2-4 16,0 0 14-16,4-1 30 15,1-8 0-15,5-5 0 0,3-1-17 16,2-4-11-16,-3 0 0 0,-1 1-12 15,-4-1 2-15,-1 1 16 0,2-1-6 16,1-4 13-16,-1-1-14 0,0-1 0 16,-1-1 9-16,0 5-11 0,-2 5-3 15,-2 4 11-15,-1 9 1 16,-2 2-9-16,1 1 0 0,-1 2-7 15,0 7-2-15,1 8-5 0,-1 8 7 16,0 6 0-16,-1 6 7 0,-2 4-9 16,0 2 1-16,-1 1 0 0,-1-1 11 15,0-2-15-15,2-4 8 16,1 1-2-16,1-8-23 0,1-7 11 15,0-4-3-15,0-6-5 0,2-3 17 16,-2-3 0-16,0-3-5 0,0-3 11 16,-4-1-7-16,-4 0 4 0,-1 0 4 15,-4 0-6-15,-5 0 0 16,6 0-12-16,-4 0-1 0,0 0-25 15,6 0 14-15,-1 2 4 0,4-2 8 16,3 0 17-16,2 0-1 0,2 0-8 16,0 0 8-16,0 0-6 0,7-1 0 15,1-3 4-15,5-3 15 0,1 1-16 16,6-1 6-16,1 1 4 15,3-3-10-15,3 1 6 0,-2 0-9 16,-1 4-1-16,-2 1-15 0,-6-1-56 16,-3 2-44-16,2-1 8 0,-7 0-6 15,2-1-143-15</inkml:trace>
  <inkml:trace contextRef="#ctx0" brushRef="#br0" timeOffset="249.6004">11358 5643 632 0,'1'-6'0'16,"-1"1"286"-16,0 4-176 0,-2 1-27 16,-3 0-45-16,-5 13-27 0,-3 13-13 15,-5 8 4-15,-2 14 12 0,0 6-16 16,-2 6 4-16,0 6 6 15,-2 1-11-15,1 9 4 0,1-1-4 16,2-5-36-16,1 1 39 0,1-12 0 16,1-1-160-16,2-4 166 0,2-4-12 15,2-7-179-15,4-8 87 0,4-4 1 16,0-11-51-16,3-8-13 15</inkml:trace>
  <inkml:trace contextRef="#ctx0" brushRef="#br0" timeOffset="733.2013">11321 6127 843 0,'1'1'0'0,"-1"12"83"0,0 11-45 15,-4 11-2-15,-1 9-19 16,-3 3-7-16,2 0-6 0,-3-3-2 16,1-5-3-16,2-3 2 0,1-7-2 15,0-4-12-15,5-7 17 0,-2-3-5 16,2-6-6-16,0-3 10 0,0-1-5 15,0-5-5-15,3 0 9 16,-1-6-2-16,1-6 0 0,3 0-1 16,-4-5-2-16,1-8-1 0,-1-1 8 15,-1-5-2-15,2-5-3 0,0-2-7 16,-1-4 1-16,1-2 0 0,1 3 11 15,-1 6 0-15,1 4-8 16,2 10 8-16,-3 7 4 0,1 9 4 16,3 5-3-16,-1 6-5 0,2 9 14 15,3 5 13-15,0 4-3 0,1 3-13 16,1-3-2-16,-2 2-9 0,0-5-5 15,-3 0 2-15,-2-2 3 0,0-4-3 16,-3-1-2-16,-2-4-15 16,1-2-23-16,0-2-1 0,1-5-15 15,0-1-62-15,7-6-52 0,1-11 18 16,2-4-16-16,5-9 8 0,1-6-68 15</inkml:trace>
  <inkml:trace contextRef="#ctx0" brushRef="#br0" timeOffset="1076.4019">11583 6138 283 0,'24'-53'0'0,"-2"3"241"16,-4 3-146-16,0 9-23 0,-7 12-8 15,-5 11 4-15,-2 10 11 0,-3 5-37 16,-1 7-26-16,-3 9-3 0,-5 10 19 15,-3 9-7-15,-7 1 5 0,0 3 0 16,1-3-12-16,-1 0-9 16,2-2 4-16,-1 0-9 0,2-5-5 15,1-5 2-15,3-2 4 0,4-8-5 16,6-5-7-16,1-1-10 0,0-6-17 15,3-2 16-15,5 0 4 0,3-8-5 16,7-6 4-16,0-5-1 16,0-5 1-16,0-5 17 0,-1-2-2 15,1-2 0-15,-1-2 0 0,-2-1 5 16,-2 1-10-16,0-2 10 0,-2 5-3 15,-2 3 4-15,0 9 9 0,-3 11 1 16,-3 6-9-16,2 3 3 16,-3 15 1-16,-1 9 10 0,1 13 9 15,-2 9-13-15,-6 8-9 0,-1 3 4 16,0 0-7-16,-4 2-5 0,6-4 0 15,-2-2 9-15,-1-7-11 0,3-1-1 16,-1-7-37-16,1-2-49 16,3-4-20-16,-3-6-112 0,0-4-103 15</inkml:trace>
  <inkml:trace contextRef="#ctx0" brushRef="#br0" timeOffset="1404.0025">11201 6844 953 0,'14'-10'0'0,"3"-2"250"16,0-3-164-16,3 0-32 0,1-3-27 15,3-2-15-15,4 0-8 0,6-3-1 16,1 2 0-16,6-4-6 0,3 8-94 16,-2 1 29-16,1 5 1 15,-2 6 42-15,-6 1 16 0,-5 3 5 16,-5 1 8-16,-8 2 0 0,-8 4-6 15,-5 2 0-15,-4 1 2 0,-10 4-13 16,-8 6 7-16,-8 2-44 0,-6 1-103 16,-5 4-120-16,-5-3-256 0</inkml:trace>
  <inkml:trace contextRef="#ctx0" brushRef="#br0" timeOffset="1575.6027">11329 6972 1016 0,'37'-15'0'15,"4"-4"240"-15,0 0-142 0,2-1-47 16,0 0-15-16,-3 1-19 0,0 3-2 16,-1 0-10-16,-3 3-10 0,-4 6-28 15,-7 2-43-15,-7 2-79 16,-6 3 2-16,-9 0-47 0,-3 5-187 15</inkml:trace>
  <inkml:trace contextRef="#ctx0" brushRef="#br0" timeOffset="15600.0274">21613 9752 552 0,'0'-3'0'0,"0"2"190"0,0 0-122 15,0 0-24-15,0 1-20 0,0 0-5 16,0 0-4-16,0 0-5 0,0 0 2 15,0 1-10-15,0 5-4 0,0 1 4 16,0 2 63-16,0-1-29 16,-2 1-5-16,1 3-4 0,0 5 2 15,0 1-4-15,1 6-8 0,0 4-8 16,0 2-2-16,0 2-2 0,0 0-7 15,0 0 4-15,0-3 2 0,0-3-5 16,0-3 2-16,0-3 0 0,0-3 1 16,0-4 1-16,0-3-4 15,0 1-9-15,0-2-7 0,0 1-40 16,-2-1-45-16,2 0-25 0,0-5-91 15,0-2-174-15</inkml:trace>
  <inkml:trace contextRef="#ctx0" brushRef="#br0" timeOffset="15865.2278">21861 10026 809 0,'0'-2'0'0,"0"2"263"15,-4 0-198-15,-3 7-43 0,-6 10-23 16,-2 7 2-16,-1 5 26 0,-2 7-17 16,-1 3-1-16,0 2-2 0,-1 3-3 15,-1-2 1-15,2 0-4 16,0 2 2-16,1-5-2 0,2 1 3 15,1-3-8-15,2-5-2 0,2-4 6 16,1-5-109-16,2-2-12 0,-1-4-68 16,0 2-171-16</inkml:trace>
  <inkml:trace contextRef="#ctx0" brushRef="#br0" timeOffset="16426.8288">21756 10562 566 0,'1'-7'0'16,"-2"5"322"-16,1-2-234 0,0 3-35 15,0 1 1-15,0 0-22 0,0 3-31 16,0 11-2-16,-3 10-33 0,1 8 39 16,-2 5 10-16,0 1-11 0,2-4 0 15,0 0-5-15,-2-5 2 0,2-3 8 16,-1-1-8-16,0-4 1 15,1-4-3-15,0-2-14 0,-1-2-13 16,1-4-8-16,0 0-15 0,2-5 4 16,0-4-42-16,0 0-61 0,1-4 46 15,3-6-47-15,1-4-35 16</inkml:trace>
  <inkml:trace contextRef="#ctx0" brushRef="#br0" timeOffset="16614.0291">21806 10526 455 0,'3'-8'0'0,"-3"4"254"0,1 4-98 16,1 1-104-16,1 8-51 0,1 11 15 15,3 4 35-15,-1 5-7 16,0 0-16-16,1 0-8 0,-2-3-10 16,0-1-7-16,-3-4 2 0,2-5-2 15,-4 0-6-15,0-5 3 0,0-3-3 16,0 2-62-16,3-4-9 15,1-3-68-15,0-3-52 0,2-1-60 16</inkml:trace>
  <inkml:trace contextRef="#ctx0" brushRef="#br0" timeOffset="17082.0299">22127 10424 528 0,'3'-9'0'16,"-1"3"285"-16,-2 2-165 0,0 4-35 15,0 0-29-15,-8 9-29 0,-4 12-25 16,-8 14 13-16,-7 9-5 0,0 10 3 15,-3 1-3-15,2-6-5 0,4-3-2 16,5-6-1-16,5-10-1 16,5-4-2-16,3-9 2 0,3-5-2 15,0-4-17-15,3-3 5 0,0-3-22 16,2-2-26-16,2 0 18 0,1-5 16 15,1-6-3-15,4-2-10 16,1-2-29-16,-1-2 1 0,4-4 8 16,-2-4 21-16,1-5 10 0,1-5 28 15,0-5 2-15,2 1 4 0,-1-7 14 16,0 1 24-16,-3 3 13 0,-2 7 10 15,-3 11-2-15,-4 10-2 16,1 12 8-16,-4 2-24 0,2 4-47 16,-2 13-21-16,0 10 44 0,-2 11 20 15,0 4-16-15,-3 2-13 0,2 0-7 16,-1 2 11-16,0-1-8 0,0-1-4 15,3-4 2-15,1-1 10 0,0-4-19 16,0-2 4-16,1-2 7 16,-1-4-13-16,2-3-1 0,2-5-20 15,0-3-24-15,1-4-6 0,-2-3 18 16,0-1-76-16,-2-2-25 0,1-4 8 15,-2-2-272-15</inkml:trace>
  <inkml:trace contextRef="#ctx0" brushRef="#br0" timeOffset="19468.8341">21801 11459 458 0,'-6'-11'0'0,"-1"0"178"0,-1 3-133 16,-3-3 6-16,-1 1-16 16,-2 2-9-16,0-2 0 0,-2 2-9 15,2-1 1-15,-2 0 16 0,4-1-11 16,-1 0 2-16,0 1-2 0,3-1-5 15,-2 6-11-15,2-3-3 0,3 4-4 16,2 2 0-16,2-2 0 16,2 3 0-16,0 0 0 0,1 0 0 15,2 0-41-15,5 0 16 0,4 2 50 16,6-2 16-16,5 0-1 0,6-1-5 15,8-6-8-15,4-2-8 0,7-3 7 16,4-1-7-16,5 0-4 16,-3-3-7-16,1 1-3 0,-4 2-2 15,-4 1 2-15,-3 1-4 0,-7-1-2 16,-3 1 1-16,-6 0 0 0,-5 5 0 15,-7 2-26-15,-6 0-3 0,-6 4-26 16,-3 0-2-16,-1 4-9 0,-7 6-56 16,-6 2 40-16,-5 2-9 0,-3 1-112 15,-4 0-49-15</inkml:trace>
  <inkml:trace contextRef="#ctx0" brushRef="#br0" timeOffset="19718.4346">21483 11725 676 0,'16'0'0'0,"13"0"162"16,9-11-38-16,11-5-25 15,11-6-37-15,12-1-19 0,7-2-10 16,4-2-14-16,0 4-15 0,-4 3-3 15,-6 2 5-15,-12 3-4 0,-10 4-4 16,-9 1-16-16,-10 3 4 0,-5 4-4 16,-7 3-7-16,-5 0-12 0,-8 11-42 15,-7 1-25-15,-3 3-59 16,-12 6-76-16,-9-3-244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100.44995" units="1/cm"/>
          <inkml:channelProperty channel="Y" name="resolution" value="1936.126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7-09-11T08:58:28.9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16257 12780 439 0,'2'-5'0'16,"-1"1"136"-16,1 1-65 0,0 0-4 15,1 1-58-15,-2-2 2 0,-1 0 157 16,2-5-84-16,0-3-46 0,0 0 13 15,1-3-5-15,-2 0-10 0,0-1-5 16,-1 1-8-16,2-2-16 16,-1 0-4-16,-1 0-3 0,2-2 0 15,-2 3 3-15,2 2-3 0,-2 1 0 16,0 5 6-16,-4 3-1 0,-2 2 6 15,-5 3-4-15,0 3-5 0,-7 7 4 16,-3 9-8-16,-3 1 4 16,-1 5-1-16,-1 3 1 0,-1 6-3 15,2 1 2-15,-1 2 0 0,4 2-1 16,5-3 0-16,4-2 0 0,9-2-7 15,4-1 11-15,2-2-5 0,7-2-3 16,5-2 6-16,4-5 1 0,5-3-6 16,3-4 3-16,0-5 0 15,5-4 0-15,0-4 0 0,-2 0 3 16,3-3-3-16,-1-9-1 0,-1-1-1 15,2-1-3-15,-4-5 4 0,-3 1-2 16,-2-3-5-16,-5 2 6 0,-4-1-3 16,-4-1 1-16,-3 2 7 15,-1 4-1-15,-3 1-3 0,-1 3 2 16,1 5 0-16,-2 3-1 0,-1 3 0 15,0 0 1-15,0 0-8 0,0 3 6 16,-4 11-10-16,1 8 15 0,-5 6 1 16,1 0-3-16,4-2-4 15,2-2 4-15,1-2 0 0,2-1-4 16,5-5 2-16,3-2 1 0,3-4-2 15,4-1 1-15,1-4 2 0,6-5-4 16,3-1 4-16,0-10 2 0,0-1-6 16,-1-5 3-16,-3-2 0 0,-1-4-2 15,-2-2 2-15,-3-2 3 16,-3-5-4-16,-6-4 0 0,-2 1 5 15,-6 2-5-15,0 4 0 0,-8 3 7 16,-5 6-8-16,-5 5 2 0,-5 4 14 16,1 4-8-16,-1 4 3 0,3 3-1 15,2 0-11-15,4 4 4 16,3 4-3-16,1 2-13 0,4 3-12 15,3 3-13-15,2 4-29 0,2 6-23 16,5 0-41-16,3 1-138 0,2-1-99 16</inkml:trace>
  <inkml:trace contextRef="#ctx0" brushRef="#br0" timeOffset="702.0013">17099 12789 753 0,'-2'-22'0'0,"-2"1"159"15,-3 1-72-15,-1 3-45 0,0 4 1 16,-2 4 4-16,-1 5-17 0,-2 4-15 16,-6 5-7-16,-4 14-1 0,-1 5 1 15,-6 8-2-15,2 6 1 16,3-1-5-16,3 0-1 0,7-4 1 15,7-4-2-15,4-5 0 0,4-1-2 16,8-2 2-16,1-3 0 0,5-2-2 16,2-6 2-16,2-2 0 0,4-7-1 15,1-1 1-15,4-10 0 16,1-5 0-16,-1-6 0 0,-2-4 0 15,-1-8 0-15,-2-4 1 0,-2-6-1 16,2-5 0-16,-4-6 4 0,0-4-7 16,2-2 6-16,-2-4-1 0,-2 4-2 15,-1 2-3-15,-5 10 7 0,-3 7-8 16,-2 11 8-16,-4 11 9 15,-1 10 16-15,0 6-5 0,0 3-5 16,-3 4-20-16,-10 18-5 0,-5 16 5 16,-4 14 2-16,-2 8 7 0,5 0-5 15,-1 0-3-15,7-5 0 0,5-5 1 16,4-8-2-16,4-6 1 15,0-1 0-15,4-5 0 0,4 0 0 16,8-4 2-16,1-7-4 0,2-1 1 16,4-6 0-16,0-8-34 0,5-3 19 15,1-3 4-15,-1-11 0 0,1-5 5 16,0-7-14-16,0-3 2 15,-4-3 8-15,2-4-9 0,-6 0-2 16,-4-3 12-16,-4 3 4 0,-7 6 3 16,-2 7 6-16,-4 8 0 0,-4 7 5 15,-4 4 17-15,-6 3-8 0,-3 10-5 16,-4 10 0-16,0 4-3 0,2 5 1 15,4 2-3-15,3-2-2 16,2 2 0-16,7-1 1 0,3-3 2 16,0-3 0-16,4-1 1 0,5-3-2 15,-1-1-5-15,5-3 3 0,2 0-3 16,-3-2-3-16,6-2 2 0,0-2 3 15,-1-3-5-15,4 1-38 16,3-6-17-16,-1-2-101 0,5-5-235 16</inkml:trace>
  <inkml:trace contextRef="#ctx0" brushRef="#br0" timeOffset="1700.403">18010 12660 775 0,'-1'-9'0'15,"-2"4"286"-15,1 3-209 16,2 0-24-16,-2 2-5 0,1 1-17 16,-2 12-25-16,-6 11-10 0,0 11 8 15,-1 8 5-15,1-3-8 0,6-1 1 16,3-2 0-16,3-6-4 0,6-6 3 15,4-6-2-15,1-7-3 0,5-7 2 16,2-5 3-16,0-5-2 16,4-9 2-16,-1-6 1 0,-3-4-1 15,-1-3 2-15,-7-6-2 0,-4-1 0 16,-7-3 1-16,-2-2-2 0,-6 3 0 15,-8 7-3-15,-1 6 2 0,-1 9-4 16,0 5 7-16,3 5-3 16,2 1-4-16,4 1 8 0,6 0-2 15,1 0-2-15,9-2-14 0,6-8 8 16,8-3 8-16,8-8 4 0,2-2-5 15,3-5 0-15,-1-1-1 0,1-1 3 16,-3-1-4-16,0 0 3 0,-3-3 0 16,-2-1-1-16,-2 1 0 15,-4 0 2-15,-2 8-2 0,-4 5 0 16,-3 6 0-16,-6 9 0 0,-4 4 0 15,-2 4-1-15,-1 0-3 0,-4 14 3 16,-8 19-2-16,-10 14 6 16,-6 18 18-16,-6 16-12 0,-6 5 2 15,1 11 8-15,0 5-1 0,-1 2-7 16,5 4-4-16,4 9-6 0,4-3-2 15,5-1 2-15,6-8-2 0,9-14-54 16,3-12 5-16,6-13 7 0,4-13-20 16,7-16-11-16,5-16-10 15,4-13 27-15,5-11 58 0,3-12 1 16,-2-11 2-16,2-8 16 0,-4-6 14 15,-7-7-7-15,-2-3-5 0,-9-8-7 16,-5-3-3-16,-3-5-6 0,-10 4-2 16,-8 8-2-16,-3 6 5 0,-3 14-4 15,0 7 15-15,2 8-7 16,3 7-10-16,2 5-2 0,6 3-20 15,6 4-38-15,2 0-63 0,3 0-199 16</inkml:trace>
  <inkml:trace contextRef="#ctx0" brushRef="#br0" timeOffset="2199.6039">18606 12738 985 0,'0'-8'0'0,"0"2"129"16,9-3-113-16,3 3 0 0,2 2 7 16,1 4-8-16,1 9-6 0,0 7-4 15,-1 6 3-15,-5 3 9 16,-3 2-1-16,-4 2 7 0,0 0-8 15,-3-3-4-15,0-2-3 0,-7-3 3 16,-2-3 0-16,0-1-1 0,-2-1-3 16,3-3-5-16,-4-4-1 0,4-1 0 15,-2-1 3-15,2-3-3 16,1-1 1-16,2-3 0 0,2 0-2 15,2-5 0-15,1-6 0 0,3-6-1 16,8-5-10-16,3-7 8 0,5-5-1 16,5-2 2-16,0-4-7 0,4 2-1 15,0-1 8-15,0 2-5 16,-1 5 5-16,-2 4 2 0,-2 7 0 15,-5 7 0-15,0 8 1 0,-2 5-3 16,2 1-5-16,-1 7 8 0,-1 7-2 16,-3 7-3-16,-4 7 7 0,-3 4-3 15,-6 3 0-15,-3-1 5 16,-4 0-1-16,-5-2 3 0,-1-5 2 15,0-1-2-15,2-5-4 0,1-3-1 16,6-2 1-16,-2-4-6 0,6-1-91 16,0-4-58-16,3-6-244 0</inkml:trace>
  <inkml:trace contextRef="#ctx0" brushRef="#br0" timeOffset="3619.2063">19612 12287 928 0,'0'-12'0'16,"0"4"252"-16,0 5-188 0,0 3-23 15,-2 9-36-15,-2 14-10 16,-3 18 10-16,-4 12 63 0,-1 5-47 16,-1 0-10-16,-4-3-1 0,-2-3-3 15,-2-3-4-15,-3-4 5 0,3-6-6 16,1-5-2-16,2-6 0 0,5-7 4 15,4-5-5-15,2-7 2 16,5-1 1-16,0-6-3 0,2-1-3 16,0 0 0-16,4-1-4 0,5-2 6 15,3-12 2-15,6-6 0 0,2-9 0 16,4-2 0-16,2-6-11 0,1-1 10 15,1-1-1-15,-1 5 0 16,-2 6 4-16,-1 10-2 0,-6 8 0 16,1 9-4-16,-4 2 2 0,2 14-2 15,-3 9 5-15,0 8-2 0,-1 6 0 16,-3 1 2-16,-3 0 3 0,-4-6-4 15,-3-5 0-15,-3-1 2 16,-7-4-3-16,-4-5 2 0,-7 0 3 16,-1-5-4-16,-4-1 5 0,2-3-4 15,0-2-1-15,0-1 0 0,3-2 3 16,7-1-5-16,5-3-13 0,6 1-6 15,3-1 0-15,3 0-9 0,9 0 12 16,5-1 17-16,2-7 2 16,2-2 1-16,2-1-3 0,0-4 2 15,1-1 1-15,4-2-4 0,-3-1 4 16,2 1 1-16,1 0-4 0,-5 3 1 15,-1 1 0-15,-1 1 0 16,-3 1-2-16,0-3 3 0,-2-1-2 16,-1-2 3-16,-3 0-1 0,-2-3 0 15,-3-1 1-15,-2 2-1 0,-3 3 0 16,-2 2 7-16,0 8 3 0,0 2 1 15,0 3 7-15,0 2-9 0,-1 6-11 16,-5 13-4-16,-2 8 3 16,-1 10 2-16,3-2 0 0,2-2 6 15,2-3-7-15,0-2 2 0,0-4-1 16,2-4 0-16,0-4 0 0,0-1 0 15,6-5 0-15,0-1-2 0,4-4 0 16,3-2-2-16,3-3 7 16,6-4-3-16,3-9 0 0,0-6-2 15,3-3 1-15,-1-7-2 0,0-8 6 16,-2-6-2-16,0-10-2 0,0-8 0 15,-1-5 4-15,1-3-5 0,-2-1 4 16,-2-1-2-16,0 6 0 16,-2 8-1-16,-3 9 3 0,-4 18-3 15,-6 9 2-15,-3 11 2 0,-2 7 3 16,-1 0 2-16,0 3-2 0,-1 12-3 15,-12 20-5-15,-10 14 4 0,-5 18 32 16,-5 7-23-16,3 1-6 0,5 0-2 16,2-5 1-16,6-6-1 15,4-6-4-15,5-9 2 0,4-7 1 16,1-8-3-16,3-5 2 0,0-5 2 15,5-5-6-15,2-3 2 0,1-4 0 16,2-3-1-16,3-3 3 0,2-3-2 16,4-6-4-16,2-7 1 15,1-4-5-15,3-7-4 0,4-5-2 16,-2-3-1-16,1-3-10 0,1 1 8 15,-3 3 3-15,-3 6 5 0,0 5 9 16,-2 6 2-16,-4 3-2 0,-2 5 1 16,0 3-1-16,-4 3 2 15,0 3 3-15,-1 9 11 0,0 5-6 16,-2 4 7-16,1 4-6 0,-2 3-3 15,0 1 5-15,-2 1-5 0,-1 1-7 16,-4 0 0-16,1-1 6 0,-7-1-5 16,-7-2 4-16,-4-2-2 0,-2-3-4 15,-3-3 2-15,0-2 2 16,1-3-3-16,1-3 0 0,1-5 4 15,1-4-5-15,1-1-3 0,2-1-25 16,2 0-41-16,2-4 2 0,1-5-25 16,3-1-56-16,1-2-41 0,1-5-42 15</inkml:trace>
  <inkml:trace contextRef="#ctx0" brushRef="#br0" timeOffset="3884.4068">20120 12433 695 0,'31'-21'0'0,"1"-5"196"16,7 4-97-16,0-2-65 0,1 4-22 15,2 2-4-15,-3 1 3 16,-4 3-7-16,-5 2-1 0,-4 3-6 15,-7-1-38-15,-9 3-132 0,-9-2-163 16</inkml:trace>
  <inkml:trace contextRef="#ctx0" brushRef="#br0" timeOffset="4024.8071">19858 12121 931 0,'0'-5'0'0,"14"1"0"15,4 2-67-15,1-1-76 16,-3-2-371-16</inkml:trace>
  <inkml:trace contextRef="#ctx0" brushRef="#br0" timeOffset="5163.6091">16093 13543 902 0,'-4'-10'0'0,"1"3"165"15,3 6-118-15,0 1-19 16,0 0-13-16,0 0 0 0,0 0-11 16,0 4-8-16,3 4-2 0,-1 6 12 15,3 6 21-15,-1 3-9 0,-2 3-7 16,-1 0-9-16,0 0 3 0,-1-3-2 15,1-2 2-15,-1 0 1 16,2 0-3-16,0-2-2 0,-1 1 2 16,1-1-1-16,1-2-3 0,0 1 2 15,-1-3 1-15,3-1-2 0,0 1 0 16,-1-1 0-16,0-2 0 0,2 0 0 15,2 1-2-15,-2-4 2 16,6 1 0-16,-2 0 0 0,3-1 0 16,1-2 0-16,-1-1 0 0,3-2-1 15,0-1 1-15,2-3 0 0,5 0 0 16,-1 0 3-16,2 0-2 0,2 0-2 15,2 0 2-15,0-3 0 0,6 3-1 16,4-4-1-16,6-1 1 16,7 0 0-16,7-5 0 0,5 2 3 15,7-2-5-15,8 1 4 0,6 0 2 16,8-2 2-16,4 1 5 0,5 1-1 15,3-1 2-15,3 2 7 0,2 2-3 16,2-1-7-16,3 2 5 16,4-1-9-16,-1 1 6 0,0-3 1 15,3 2-5-15,1-4 2 0,5 0 6 16,7 2-5-16,1-1-4 0,2-1-2 15,1 3 1-15,1-3-5 0,2 3 0 16,-1 0 6-16,-2-1-10 16,-3 2 7-16,-9-1-3 0,-2-1 0 15,-8-2 0-15,-5 2 2 0,-3-3-2 16,-8 1 0-16,-2 0 6 0,-10 0-7 15,-5-1 2-15,-8 1 4 0,-6 2-6 16,-9-4 2-16,-10 5 0 16,-7 0-1-16,-11 0-1 0,-12 4 0 15,-8 0 0-15,-8-1 2 0,-3-1 7 16,-3-2-1-16,-6-3-3 0,-2 0-2 15,1-1-2-15,-5 0 0 0,2-1 7 16,5 0-10-16,-2 0 6 16,6-1-1-16,1-3-3 0,-1-1 2 15,4-4 0-15,-1-4-5 0,1 0 6 16,0-3-2-16,0-3 0 0,0-1 0 15,0 3 1-15,0-1-2 0,0 5 2 16,3 3-2-16,2 2-100 16,5 4-15-16,-1 3-71 0,0 1-264 15</inkml:trace>
  <inkml:trace contextRef="#ctx0" brushRef="#br0" timeOffset="7051.2124">17210 15208 634 0,'-8'-24'0'16,"-2"1"211"-16,0 3-81 0,-3 4-18 15,-1 3-38-15,-2 1-18 16,-2 3-10-16,2 4-13 0,-1 5-16 15,0 0-7-15,0 9-6 0,-3 11 0 16,1 9-5-16,0 9 2 0,-2 9 3 16,1 6-2-16,1 3 3 0,2 1-4 15,4 2 1-15,8-6 2 16,5-10-1-16,6-3-4 0,11-10 1 15,7-4 0-15,7-6 0 0,8-12 0 16,9-8 1-16,5-8-1 0,5-10 0 16,2-10 1-16,1-8-1 0,-3-5 0 15,-5-8 2-15,-10-4-4 16,-1-4 4-16,-6-4 0 0,-6-4 5 15,1-6 9-15,-5-3-8 0,-3-1-4 16,-5 2-2-16,-5 5 0 0,-5 7-2 16,-4 11 0-16,-4 13 4 0,-1 8-3 15,-3 6 3-15,-2 9 0 0,-1 3 8 16,4 5-5-16,-2 6 1 15,-4 8-8-15,-4 19 0 0,-7 18-5 16,-2 14 5-16,1 8 0 0,4 4 3 16,-1 0-4-16,6-1 2 0,0 0 1 15,4-3-3-15,4-3 2 16,4-7 5-16,0-4-3 0,-1-7 0 15,1-6-3-15,-3-5 0 0,1-8 0 16,-1-3 4-16,0-8-6 0,0-5 4 16,3-7 0-16,-1-3-3 0,1-1 2 15,0-2 4-15,0-8-3 16,1-11 1-16,7-8-4 0,2-8-2 15,6-8 3-15,1-3 0 0,4 0 0 16,1 1-12-16,1 7 3 0,0 8 5 16,2 7 4-16,-4 5 0 0,-1 9 0 15,0 3-2-15,-2 7 1 0,-6 1-5 16,-2 9 6-16,0 7 0 15,-4 3-4-15,0 7 5 0,-1 8-1 16,-3 1 0-16,-2 1 4 0,1-2-4 16,-1-3 0-16,3-5 0 0,0-2 2 15,1-2-3-15,1-7 0 0,2-4 1 16,2 1 0-16,0-4-1 15,2 0 1-15,0-4 0 0,-1-1-8 16,3-3-18-16,-3 0-9 0,1-3 13 16,-1-6 1-16,-1-4 2 0,1-6 14 15,1-6 1-15,-1-4-3 0,1-6 4 16,2-4-6-16,0-1-7 15,1-1 9-15,-2 4 4 0,-1 8 0 16,-4 9 5-16,-3 11-2 0,-2 6 0 16,-2 3 0-16,0 14 4 0,-3 11-5 15,-4 13 2-15,1 3 24 0,-2 3-23 16,3-3 1-16,1-7-2 0,3-4-2 15,1-8 2-15,2-4 0 16,4-3-2-16,4-6 1 0,1-1-1 16,1-5 0-16,5-3 2 0,1-1 3 15,1-10-4-15,2-3 0 0,0-2 3 16,0-6-3-16,-2-3 0 0,1-4 5 15,-2-5-8-15,-2-3 6 16,0-4-2-16,-2 2-1 0,-2 1 0 16,-4 7 4-16,-4 9-5 0,-1 6 2 15,-3 8 12-15,1 3 8 0,-1 3-3 16,0 2-8-16,0 7-14 0,-2 13 1 15,-3 12 6-15,-1 8 14 16,-2 9-8-16,-2 9-1 0,-1 8 2 16,-3 9 3-16,-1 9-4 0,-5 3-4 15,-1 1 1-15,1-2-6 0,0-11 0 16,2-7 0-16,5-4 0 0,1-9-24 15,2-6 5-15,3-5-6 0,2-9-7 16,1-5 9-16,2-9 9 16,1-8 9-16,0-5 5 0,1-7 0 15,0-1-3-15,0-5 5 0,2-10 0 16,4-4-2-16,-1-8 0 0,0-2 0 15,0-8 0-15,2-4 3 0,0-7-3 16,4-5 0-16,1-6 0 16,5-6-3-16,-1-7 2 0,2-3 2 15,1-6 1-15,-3-5-6 0,2 2 3 16,1-6 2-16,2 2 8 0,2 2 11 15,2 8-7-15,0 8-9 0,-1 8 0 16,0 11-3-16,-1 13-2 16,-1 12-4-16,2 15 6 0,-1 11 0 15,1 3-1-15,1 14 14 0,-2 8-5 16,-3 3-3-16,-5 4-4 0,-3 2 0 15,-4-3 1-15,-2-1-2 0,-5-1 0 16,-2-3 3-16,-6 0-2 16,-6-2-1-16,-5 1 3 0,-3 0-2 15,-6-5-3-15,-2 0-3 0,1-2-6 16,-2-4-8-16,4 3-2 0,2-5-14 15,0-3-4-15,7-1 2 0,3-5-13 16,2 0-29-16,7-3 21 16,2 0-1-16,3-4-136 0,3-6-51 15,3-3-254-15</inkml:trace>
  <inkml:trace contextRef="#ctx0" brushRef="#br0" timeOffset="7394.4129">18892 14907 778 0,'25'-23'0'0,"-8"6"208"0,-6 4-124 15,-6 2-12-15,-5 1-15 0,-1 3-12 16,-7 1-22-16,-6 2-6 0,-4 4-12 16,-9 9-1-16,-1 5 4 15,-2 5 8-15,2-2 2 0,8 0-3 16,5 0-5-16,5-2-2 0,5-1-4 16,4 0-6-16,1 3 3 0,7 1 0 15,2 0-2-15,5 4 2 0,3 1-1 16,2 0 0-16,1 4 0 15,1 2 4-15,-3 0-5 0,-2 3 2 16,-3-2 2-16,-6-3-5 0,-3 0 4 16,-4-3-1-16,-3-4-2 0,-5 0 2 15,-4-1-2-15,-4-5 0 0,-4 2 0 16,-1-5-1-16,-3-2-6 15,-1-3-6-15,-3-2-19 0,0-2-17 16,1-2-7-16,-2 0-39 0,3-2-75 16,2-6-117-16</inkml:trace>
  <inkml:trace contextRef="#ctx0" brushRef="#br0" timeOffset="7566.0132">18097 14720 1077 0,'0'-9'0'0,"9"2"0"16,-1 1-79-16,-4-1-46 0,-4 1-68 15,0 1-155-15</inkml:trace>
  <inkml:trace contextRef="#ctx0" brushRef="#br0" timeOffset="8002.8141">16858 16460 846 0,'35'-12'0'0,"2"-3"218"0,5-2-118 16,6 2-42-16,11-3-8 0,6-1-2 16,12 1-9-16,8 1-17 0,6 0-12 15,9-4-2-15,9 1 4 0,2-2-5 16,2 1-1-16,3 2-3 0,-7-2-3 15,-3 3 0-15,-6 1 3 0,-7 0-3 16,-4 0 0-16,-5 2 2 16,-9-2-3-16,-7 2 2 0,-6 1 1 15,-8 2-3-15,-7 0-30 0,-10 7-6 16,-11 1-19-16,-9 3 12 0,-10 1-6 15,-8 3-42-15,-17 8 24 16,-11 5-2-16,-12 3-204 0,-11 1-39 16</inkml:trace>
  <inkml:trace contextRef="#ctx0" brushRef="#br0" timeOffset="8283.6146">16944 16724 970 0,'18'6'0'15,"15"-3"125"-15,14-3 6 0,11-10-33 16,11-6-36-16,10-3-15 0,7-2 7 16,13-2-6-16,7-3-21 15,8 0-5-15,10 0 3 0,5 0-6 16,1 3-12-16,-1 1 0 0,-5 4-4 15,-6 1-5-15,-6 2 4 0,-8-1 1 16,-7 1-4-16,-11 0 2 0,-8 2 1 16,-15 2-2-16,-12 4-34 15,-16 2-6-15,-16 3-41 0,-9 0 11 16,-8 2-28-16,-7 0-27 0,-11 3-71 15,-11 1-436-15</inkml:trace>
  <inkml:trace contextRef="#ctx0" brushRef="#br0" timeOffset="21918.0384">19282 15200 701 0,'-2'0'0'0,"2"1"233"16,0-1-172-16,-2 0-14 16,2 0-15-16,0 0-9 0,0 0-8 15,3 0-6-15,5 0 3 0,6 0 18 16,6 0-4-16,7-2 2 0,8-4 1 15,7 0-2-15,5-2-5 0,3 1-15 16,0 3-3-16,-1-1-3 0,-1 1 0 16,-5-1 1-16,-5 1-1 15,-7 1-1-15,-8 0 0 0,-6 3 3 16,-6-1-4-16,-5-1 2 0,-4 2-1 15,-1 0-3-15,-1-1 6 0,0-1 0 16,0 1-4-16,0-4-16 0,-1-2-15 16,-4-1-15-16,-2-1 30 15,-4 1-5-15,-3-4 1 0,-2-1 18 16,-4-2 1-16,0-1 1 0,0-1 2 15,2 1 10-15,5 1-1 0,5 2 5 16,2 6 1-16,5 4 8 0,1 1-10 16,0 1-13-16,6 1-2 15,6-1-10-15,3 1 11 0,4 0 0 16,0 1 1-16,2 4 2 0,0 0-6 15,-2 1 6-15,-1 1-2 0,-4 0-1 16,-1 1 0-16,-5 0 15 0,-2 4-6 16,-4 0 6-16,-2 5 5 0,0 4 5 15,-8 3-3-15,-5 6-8 16,-2-1-6-16,-5 0 0 0,-1-1-3 15,-1-3-5-15,0-1 0 0,1-1 4 16,4-5-5-16,4-3 2 0,4-2-2 16,3-5-61-16,3-2-7 0,3 1-25 15,0-7-101-15,3 0-159 16</inkml:trace>
  <inkml:trace contextRef="#ctx0" brushRef="#br0" timeOffset="22620.0397">20312 14907 566 0,'14'-23'0'16,"-2"2"282"-16,-2-1-159 0,-5 3-24 16,-4 3-9-16,-2 1-33 0,-12 4-17 15,-4 4-4-15,-7 4-5 0,-8 4-17 16,-5 12 1-16,-1 7 3 15,-1 5-10-15,3 4-5 0,6 0-1 16,4 2-1-16,9-2-1 0,5-2 0 16,7-4 0-16,5 0 0 0,8 0-1 15,6-1 1-15,8 0 0 0,3 0-1 16,2 1 2-16,3-1-2 15,-5-1 2-15,-4 1 2 0,-1 1-4 16,-8-2 0-16,-5 0 3 0,-6 2-3 16,-2 0 2-16,-14-4 6 0,-3 1 3 15,-6-2-1-15,-4-4-7 0,-2 0-2 16,-1-5 0-16,0 0 0 0,5-1-32 15,0-5-5-15,3 0-10 16,5-3-12-16,3-1 16 0,5-4-20 16,5-2-50-16,4-3-12 0,2-4-71 15,9-1-172-15</inkml:trace>
  <inkml:trace contextRef="#ctx0" brushRef="#br0" timeOffset="23088.0406">20496 15086 780 0,'10'-15'0'0,"-3"5"243"0,-4 3-164 15,-3 4-8-15,0 3 7 16,0 0-19-16,-5 12-29 0,-8 17-27 16,-5 16 1-16,-4 14 3 0,-1 6 3 15,2 4 1-15,4 1-2 0,2-3-5 16,4 2-1-16,-1-7 1 0,5-5-7 15,-1-7 5-15,1-6-4 16,-1-7-5-16,-1-8-3 0,3-4 1 16,-2-10-7-16,4-5 4 0,1-3-1 15,3-5 1-15,-2-2 12 0,1-4 0 16,0-7-19-16,-1-9 8 0,1-6 7 15,-1-4 1-15,2-6 5 16,0-6-4-16,2-9-21 0,2-4 12 16,4-5 6-16,3-6-2 0,6 0 5 15,3-3 0-15,5 5-1 0,2 0 4 16,4 12-1-16,-2 6 0 0,1 10 0 15,1 11 17-15,-2 6-1 0,1 7 6 16,1 7-5-16,-6 4 1 16,-3 1 4-16,-6 9-8 0,-6 8 4 15,-6 6 2-15,-4 5-2 0,-7 3 3 16,-7 2-10-16,-5 2-6 0,-3-4-3 15,-2-2 1-15,-1 0-5 0,0-6-15 16,0-2-14-16,3-4-20 16,0-5-36-16,2-3 4 0,4-4-68 15,2-5-186-15,1-4-184 0</inkml:trace>
  <inkml:trace contextRef="#ctx0" brushRef="#br0" timeOffset="25396.8447">20814 14912 937 0,'12'14'0'16,"-4"4"231"-16,-1 5-158 0,-1 1-20 15,-2 3-12-15,-2 2-14 0,-2-5-19 16,0 0 0-16,-6-2-4 0,-2-3-6 15,-4-1 4-15,-2-4 5 0,0-5-9 16,1-3 4-16,4-5 5 0,3-1 13 16,0-2 2-16,3-8-6 15,3-4-7-15,0-7-5 0,7-4-3 16,7-7-2-16,3-1 1 0,3-2-1 15,3 2-26-15,-1 2 8 0,-2 11-6 16,1 8-7-16,-4 8 17 0,-2 4-4 16,-1 14-19-16,-4 5 7 15,0 6-15-15,-2 1-37 0,0-2-8 16,-1-3-7-16,0-4-87 0,-1-4 57 15,-1-4 10-15,-1-3 41 0,-1-4 64 16,1-2 21-16,-3 0 81 0,1 0 48 16,-1 0-18-16,1-2 29 15,0 0-69-15,2 1-30 0,1 0-23 16,5-5-14-16,1 0-1 0,5-2-9 15,-1-4 1-15,1 0 7 0,2-4 12 16,-1-1-2-16,0-4 1 0,0-1 11 16,-2 0 1-16,-5 0 1 0,-2 4-2 15,-5 1-2-15,-2 4-6 16,-1 1-11-16,-1 4-5 0,-6 1-5 15,-1 2-4-15,-3 4 2 0,-5 1-2 16,-3 13-3-16,-4 7 6 0,-1 6-2 16,1 4 0-16,3 6-8 0,5-3 0 15,5 1-2-15,8-2 1 16,2-4 0-16,2-1-1 0,8-6-2 15,5 0-1-15,3-7-6 0,2-2 9 16,5-4 0-16,5-5-11 0,3-3-5 16,2 1 5-16,3-9 0 15,2-3 13-15,-2-3 6 0,0-1-1 16,-5-4 6-16,-4-3-2 0,-5-2-1 15,-6-5 24-15,-5-5-8 0,-9 0-3 16,-4-2 6-16,0 7-9 0,-9 5 6 16,-4 7 5-16,-2 9-6 0,-3 8-8 15,-3 4 1-15,-1 16-5 16,-1 10-1-16,1 6 3 0,3 2-3 15,2-1-3-15,3-3 2 0,6-3 1 16,2-6-3-16,5-2 2 0,1-7-2 16,1-5-12-16,5-5 4 0,2-6 2 15,2-1 3-15,1-9-3 16,2-3-11-16,0-2-12 0,-1-3 5 15,3 1-8-15,-1-1-7 0,-1 2 3 16,-2 1 9-16,0 4 11 0,-4 2 16 16,0 3 0-16,-1 6-4 0,-1 0 7 15,2 6 5-15,2 4 7 16,1 2 2-16,5-1-7 0,3 0-9 15,7-4 0-15,7-3 7 0,6-4-6 16,4-2 1-16,2-8-2 0,0-2 0 16,-1-2 0-16,-2-5 18 0,-4 0 12 15,-5-3-7-15,-5 2-7 16,-7 0-2-16,-5-1 2 0,-2 0-1 15,-8-3-10-15,-4 3 0 0,-2 2-4 16,-8 6 0-16,-7 4 3 0,-4 5-8 16,-8 4 3-16,-4 4 2 0,-1 12 3 15,-1 6-7-15,1 7 3 16,4 4 0-16,5 0 0 0,6 2-7 15,10-3 5-15,6-3-4 0,2-1-3 16,8-6 4-16,4-1-2 0,4-6 11 16,4-5-5-16,3-6-1 0,1-4 4 15,1 0 1-15,-3-7-4 16,0-6-2-16,0-3 4 0,0-5 8 15,0-5 1-15,-2-3-4 0,4-5-4 16,1-6 3-16,2-5-3 0,3-5-3 16,2-7 2-16,-1-9 3 0,3 1-4 15,-3-6 1-15,-3 4-1 0,-6 9 1 16,-7 7-1-16,-7 14 4 15,-5 11 11-15,-3 13 27 0,-3 6-9 16,-3 7-8-16,-8 17-19 0,-3 14-9 16,-6 14 4-16,-2 9 4 0,2 5-4 15,3 2-1-15,3 1 0 0,-1-3 0 16,5-4 1-16,2-4-3 15,2-7-17-15,6-5-5 0,-1-7 14 16,2-5 1-16,2-4-18 0,2-7 3 16,2-4-4-16,4-4-2 0,2-7 2 15,2-1-11-15,4-4-31 0,3-5 8 16,2-3-24-16,-1-6-62 15,1-3 70-15,0-3 24 0,-2-2 29 16,0-3 25-16,-3 4 0 0,-3 6 21 16,-5 6 24-16,-4 8 13 0,-1 5 3 15,-3 1-42-15,-3 12 38 0,-3 7 65 16,-2 5-62-16,2 3-29 0,3-3-6 15,1-5-5-15,3-4-3 16,-1-2-7-16,5-6-3 0,2-2-3 16,1-2-5-16,2-4 2 0,1 0 3 15,3-5-5-15,2-2 2 0,3 0 0 16,-1-3-1-16,0-1-21 0,1-3 5 15,-1 3-6-15,0-4 5 16,2 1 4-16,0 1 1 0,-3-2 6 16,0 7 4-16,-6 4-2 0,-3 1 8 15,-3 3 0-15,-5 7 9 0,0 6 25 16,0 7 2-16,-7 4-18 0,-2-1-2 15,0 0-7-15,1-1 3 16,0-9-3-16,1-1-4 0,2-5-2 16,3-5 6-16,2 1-2 0,0-2-6 15,0-1-4-15,0 0-1 0,0-4 0 16,3-5-20-16,6-1-6 0,-1-3-12 15,3-1 4-15,2-1-7 16,1-1-8-16,3-4 25 0,1-1 9 16,-1-2 7-16,4-3 12 0,0 2-5 15,0 4 0-15,-5 5 2 0,-5 7 15 16,-4 7 1-16,-4 2-1 0,-1 11 4 15,-2 9 12-15,0 4-15 16,0 2-7-16,-1 1-10 0,1-4 0 16,3-2 4-16,6-2-4 0,2-6-1 15,4-3 1-15,1-3 0 0,5-7 0 16,5 1 3-16,3-6-2 0,5-7 1 15,0 0-2-15,-2-4 2 0,1-2-2 16,-2-4 5-16,-2-3-8 16,-3-2 4-16,-3 1-1 0,-6 2 0 15,-7 3 0-15,-5 6 3 0,-5 6-2 16,0 2 7-16,-8 3 2 0,-8 3-3 15,-7 5-4-15,-6 10-1 0,-1 5-1 16,-6 3 2-16,5 3-4 16,3 0 1-16,4-3 0 0,11 1-11 15,5-5-8-15,7-3 12 0,3-2-5 16,6-3 6-16,7-1 9 0,2-5-2 15,1-4-2-15,2-1-13 0,1-4 6 16,-4-2 5-16,1-2 2 16,-1 1 2-16,-1 0-2 0,2 0 3 15,-1 0-4-15,-3 3-20 0,0-1 18 16,0 3 2-16,-3 2-4 0,-2 0 7 15,-2 7 1-15,0 6 10 16,-6 4 9-16,1 7 1 0,-2 8-2 16,-3 8-5-16,-7 7-5 0,-2 9-1 15,-5 3 0-15,-2 7-8 0,-1 5-1 16,-1-1 0-16,-1 0 3 0,0-3-3 15,-2-4-42-15,0-4 4 0,-2-4-8 16,5-5 23-16,-3-6 1 0,0-3-10 16,0-7 5-16,-1-3-15 15,2-5-6-15,-3-7-16 0,3-9 11 16,-1-6 28-16,1-4 25 0,2-7 0 15,-1-8 14-15,2-4 1 0,3-6-3 16,3-4-4-16,7-7-3 0,4 1 19 16,3-8 25-16,6-3-15 15,7-6-7-15,7-9 14 0,6-5-3 16,5-6-3-16,4-7 9 0,1-4-20 15,3-3-14-15,1 8-9 0,-4 7-2 16,-8 10-130-16,-10 7-194 0</inkml:trace>
  <inkml:trace contextRef="#ctx0" brushRef="#br0" timeOffset="25584.045">22611 14300 1075 0,'3'-9'0'0,"3"1"-124"15,-4-5-37-15,-2 0-227 16</inkml:trace>
  <inkml:trace contextRef="#ctx0" brushRef="#br0" timeOffset="26379.6464">21100 16170 742 0,'0'-4'0'15,"-2"1"362"-15,-1 2-245 0,-3 1-21 16,-7 7-52-16,-5 12-30 15,-4 13-5-15,-5 10 2 0,-2 6 1 16,3 5-6-16,2-1-1 0,3-2-2 16,6-7-4-16,6-5 2 0,8-7 0 15,2-9-1-15,10-4-4 0,9-3-3 16,4-7 0-16,8-4 1 15,5-4-16-15,-2-7-16 0,2-6 3 16,-2 1 9-16,-7-8 9 0,-2 1 15 16,-4-5 2-16,-3 0 0 0,-2-2-3 15,-1 0 4-15,1-2-2 16,-3 7-4-16,-1 2 1 0,-4 5-2 15,-4 10 8-15,-2 2-1 0,-3 4-2 16,-3 15 0-16,-4 5 1 0,-3 12 0 16,0 0 9-16,3-4-8 0,4-2-2 15,3-6 0-15,3-1 2 0,6-8-2 16,2-4 1-16,5-4 0 0,2-4 0 15,1-2 0-15,2-8 11 16,-2-3 3-16,0-3-2 0,-3-2 2 16,-3-3 2-16,-5-1 0 0,-4-1-9 15,-1-5-5-15,-3 3 3 0,-3-2-4 16,-3-1 0-16,-3 3 2 15,-1 4-2-15,-2 1-1 0,-2 7 0 16,0 5 7-16,-2 5-4 0,-2 2-1 16,1 11-1-16,0 4-2 0,4 5-44 15,4 1-16-15,5 0-58 0,4-2-59 16,8-4-158-16</inkml:trace>
  <inkml:trace contextRef="#ctx0" brushRef="#br0" timeOffset="26988.0474">21789 16400 729 0,'13'-22'0'15,"-9"2"265"-15,-5 3-194 0,-12 5 11 16,-7 3-18-16,-8 8-23 16,-3 1-7-16,-4 16-6 0,-1 7 0 15,3 6-18-15,4 7-2 0,9-1-7 16,7 1-1-16,7-5 0 0,6-5-13 15,3-4-3-15,7-5 2 16,1-5 5-16,4-4 3 0,0-6 9 16,3-2-4-16,2-10 0 0,0-2 2 15,0-4 7-15,2-4-6 0,1-4 2 16,2-5 0-16,3-5-3 0,0-4 0 15,3-4 0-15,-1-4-2 16,2-7 2-16,-1-3-3 0,-1-1-2 16,-2-3 3-16,-6 1 2 0,-2 3-2 15,-7 3 3-15,-5 10 1 0,-5 12-2 16,-3 11 18-16,-7 12 18 0,-2 8 5 15,-9 17-23-15,-7 19-16 0,-4 18-1 16,-2 11 6-16,1 8-5 16,5-1-5-16,6 3 3 0,8-7-1 15,5-5 0-15,7-7-66 0,3-8 25 16,7-7-7-16,4-5 23 0,2-9 4 15,0-8 15-15,5-4 8 0,0-9-4 16,3-6-18-16,0-1 7 16,1-10 1-16,1-6 3 0,0-1 8 15,-1-4-1-15,2-7 0 0,-5-3 1 16,-1-7-7-16,-2-3 3 0,-4-2 7 15,-4 0-3-15,-5 4 0 0,-4 10 1 16,-3 11 0-16,-4 11 24 16,-7 8 0-16,-3 20-6 0,-4 13-18 15,0 11 0-15,0 7 20 0,0-3-9 16,5-2 2-16,5-3 0 0,6-7-3 15,3-3 7-15,9-5-11 0,7-6-9 16,-1-2 6-16,5-8 1 16,1 0-4-16,2-7-49 0,3-5-25 15,-1 0-189-15,-3-6-490 0</inkml:trace>
  <inkml:trace contextRef="#ctx0" brushRef="#br0" timeOffset="33774.0593">13619 6982 737 0,'-16'-20'0'15,"2"3"136"-15,-2-1-119 0,-4-2-13 16,0 3-3-16,-5 0-2 0,-3-2-46 15,0 2 35-15,-2 0 1 0,0-5 5 16,-2 1 5-16,-1-2 1 16,1 1 0-16,-4 1 3 0,0 5-1 15,-1-1 0-15,-1 0 9 0,-1 3 1 16,-1 2-1-16,-2-1-1 0,-4 2 0 15,-1 4 3-15,-4-2-1 0,-3 6-3 16,-2 3-1-16,-3 0 0 16,1 12-6-16,-3-4 1 0,1 2-2 15,-1 1 1-15,1-1-1 0,-1 0 8 16,1 1 4-16,-1 1 4 0,3 1 2 15,0 0 10-15,4 0-12 0,-3 2-8 16,2 0-4-16,2 5-2 0,-2 0-1 16,4 2 0-16,0 0-1 15,0 2-1-15,2 1 0 0,2 0 0 16,0 1 1-16,3 3 0 0,3 0 2 15,0 3-6-15,3 2 3 0,3-1 3 16,-2 2-6-16,4 2 6 0,2 0-2 16,0 4-2-16,4 1 1 15,1 0 1-15,3-2-2 0,1 0-19 16,5 0 15-16,-1 1 3 0,2 2-1 15,2-2 5-15,2 1-4 0,2 0-1 16,4-1 2-16,3-2 0 0,1 1 1 16,2-5 0-16,4 0-2 15,2-2 3-15,0 2 1 0,1-2-1 16,0 2 5-16,1 1 0 0,-1-1-4 15,2 1 1-15,0 1-3 0,1-2 0 16,-2 2 0-16,4 0 0 0,-2-1 0 16,3 0 0-16,2-1 2 0,0-2-2 15,2 0-3-15,2-2 3 16,-1-3 0-16,4-3-1 0,0-2 1 15,2 0 0-15,2-3 0 0,3 0 5 16,-2-2-1-16,4-1 0 0,1-1-3 16,2 1-2-16,-2 0 2 0,5 2 3 15,-4-4-4-15,2 5 0 16,1-4 3-16,1-1-3 0,3 2 0 15,-1-2 1-15,2-3-1 0,0 0 0 16,1-2-1-16,1-6-5 0,1 1 11 16,3 0-5-16,1-3 0 0,1 3-1 15,2-4 1-15,-2 2 0 16,0 0 0-16,0 2 0 0,-2 0 0 15,1 2 0-15,0-2-1 0,-2 2 1 16,2-3 0-16,0 0 2 0,2 0-3 16,-2-1 2-16,2 2 0 0,-1-3-2 15,-2-2 1-15,2 3 0 16,-2-3 0-16,-1 1-2 0,-3 1 2 15,-1-1 0-15,-2 0 2 0,1-1-2 16,0 0 0-16,-1 0 0 0,2-5 5 16,0-1-6-16,2-3 2 0,0-3 2 15,1-1-2-15,-1-5 1 16,-3 1-3-16,0-3 0 0,-4-3 2 15,-1-2 0-15,-1-2-1 0,-1-2 5 16,0-2 8-16,-3-1-1 0,0-3-3 16,-4 0-6-16,-1 2-5 0,-2-4 4 15,-3 1 2-15,-2-4-4 0,-2 1 0 16,-4 0 4-16,-1-3-4 15,-1-1 0-15,-2 0 4 0,-1-2-2 16,0 2 7-16,0 0 0 0,-1 0-9 16,-1-2 0-16,-2 2 6 0,-2-1-8 15,-2 2 4-15,0-1 0 0,-5 1-3 16,-2 2 2-16,-5 2 0 15,-1 0-1-15,-2-2 0 0,0 3 19 16,-3-2-7-16,0 0 3 0,-3 2-5 16,2-2-5-16,-3 2 0 0,-1-1-3 15,-2 2-2-15,-3 4 0 0,-2 3 1 16,-1 0-1-16,-2 3 0 15,1 2 6-15,-4 3-7 0,1 0 2 16,-1 0 16-16,-1 1-12 0,2 3 4 16,-3 0-7-16,2 0-3 0,0 2 2 15,3-1 4-15,1 1-7 0,1-1 0 16,1 3 1-16,0 1-20 15,0 1 7-15,-2 2-4 0,0 3-9 16,-2 3-1-16,-3 3-18 0,0 3-23 16,-3 8-24-16,-4 4-123 0,-8-1-228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100.44995" units="1/cm"/>
          <inkml:channelProperty channel="Y" name="resolution" value="1936.126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7-09-11T07:09:21.5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2327 6227 434 0,'0'-2'0'0,"0"-1"141"0,0 3-49 15,-1 0-17-15,1-2 0 16,0 2-18-16,0 0-16 0,0 0-1 15,0 0-8-15,0 0 9 0,-1 0-9 16,1 0-10-16,0 0-17 0,0 0 1 16,0 0-5-16,0 0-2 0,0 0-1 15,0 1 1-15,0 6-15 16,0 3 19-16,0 3 2 0,0 3-5 15,-3 0 0-15,3-2 0 0,-3 1 0 16,0 1 3-16,2 1-2 0,1 1-1 16,-2-2 0-16,2 1 3 0,0-5-4 15,0-2 2-15,2 0 0 0,-1-1-7 16,3-4 10-16,1 1-4 15,-2-2 0-15,1-2 0 0,0 3 2 16,-2-1-3-16,3 0 2 0,1 0-1 16,-2 0-1-16,5 2 2 0,-1-1 0 15,1-1-1-15,6-2 0 16,1 1 0-16,3-2 0 0,2 2 0 15,2-2 22-15,2-1-17 0,5 0 10 16,-2 0-8-16,4 0-8 0,0-4 2 16,0 1 8-16,1 0-7 0,1 3 7 15,-1-2-8-15,1-1-2 0,2 2 2 16,0-3 9-16,0 2-12 15,-1 0 4-15,1-4 4 0,0 0-11 16,0-1 8-16,3-1-2 0,1 1-2 16,0 0 2-16,2 0 4 0,-2 1-3 15,0 2 10-15,-1 0-4 0,-1 3-7 16,1 1 4-16,-2-2-4 0,-1 2-2 15,-1 0 2-15,0 0 0 16,-2 2-1-16,-1 1-1 0,0-1 2 16,-1 1-2-16,0-2 2 0,-1-1-3 15,3 0 4-15,0-3 0 0,0-3-1 16,4-1-2-16,-1-2 2 0,-2 1-4 15,2 1 5-15,0 0-2 16,-3 2 0-16,0 1 0 0,-4 1 2 16,-3-1-2-16,-1 2-4 0,-2 0 8 15,2 0-2-15,-1 2-2 0,1 0-3 16,1 3 4-16,2 1-2 0,-4-2 0 15,2-2 2-15,0 0-2 16,-4 0 2-16,-2-2-2 0,0-2-8 16,1 1 15-16,-1 0-3 0,-2 0-6 15,2 2 6-15,0-2-4 0,0 1-4 16,2 0 9-16,-1-2-2 0,3 1-4 15,-3-3-2-15,0 1-1 0,-4 1-2 16,-1 0 9-16,-2 1 2 16,0 0-8-16,0 0 6 0,-1 1-1 15,-1 1-2-15,1 0-2 0,-3-1 6 16,-2 1-5-16,-1-1-1 0,-2-1 5 15,0 2-4-15,1-1 4 0,0 0-3 16,0-2-2-16,0-1 6 16,1 2 0-16,0 0-5 0,2-1 2 15,-1 2 0-15,-1-3-4 0,-1 3 7 16,-3-1-1-16,-2-2-4 0,-1 0 4 15,0 0 2-15,0-2 17 0,0 1-2 16,0-1-7-16,0 2-13 16,0-2 2-16,0 1 3 0,0-3-5 15,0 1 2-15,1-4-3 0,0 2-16 16,0-3 6-16,1 2-17 0,-1-1-21 15,-1 4-18-15,-1 1-68 0,-8 0-349 16</inkml:trace>
  <inkml:trace contextRef="#ctx0" brushRef="#br0" timeOffset="1326.0022">2523 9225 633 0,'-5'-7'0'0,"2"3"175"0,0-2-89 16,-1 4-43-16,2 0-17 15,-1 1 1-15,2 1-16 0,1 0-11 16,-1 5 0-16,-1 6 3 0,-2 5-7 15,0 8 8-15,2 3 2 0,1 6-9 16,1 4 6-16,-2-3 5 0,1 2-5 16,0-4 0-16,0-1-1 0,1-5-4 15,-2-4 2-15,-2-3 5 16,4-2-10-16,0-2 9 0,4-3 0 15,4-2-3-15,5-1 17 0,8-3-5 16,7 0 1-16,10-3 0 0,6-3 0 16,7-2-12-16,8-5 9 0,2-1-2 15,3-2 3-15,1-2 10 16,0 2 2-16,-1-1 0 0,-3 1-4 15,2 0-2-15,-3 3-4 0,-1 2-1 16,1 1-6-16,-2 1-10 0,-3 1 6 16,-4 1 4-16,-2 1-10 0,-2-3 6 15,0 2-3-15,-2 0 0 16,-2 0 0-16,-2 0 3 0,-2 1-6 15,-3 0 6-15,0 0-1 0,-3-1-4 16,2-2 2-16,0 0 2 0,0 0-4 16,1 0 4-16,0-1-1 0,-5 2-1 15,-2-3 0-15,-1 4-2 16,-2 0-1-16,-2 0 6 0,1 1 1 15,-2 0-4-15,0 0-4 0,1 0 4 16,0 1 0-16,-2-1 0 0,3 0 4 16,0 0-4-16,1 0-1 0,1-2 2 15,-2-2-2-15,0 0 1 16,-1 0 0-16,-4 0 0 0,-3 0 0 15,-2-1 0-15,-2 2 1 0,3 0 2 16,-4-1-1-16,4 2-2 0,-1-1 0 16,5 1-2-16,-4-1 1 0,1 1 2 15,-2-1 3-15,-2 1-5 16,0 0 1-16,-4 1 1 0,1-1-2 15,-3 1-1-15,-4 1 3 0,1 0-2 16,-2 0 2-16,0-1-3 0,-2 1 3 16,0-1 3-16,0 0-6 0,0 1 4 15,0-2 1-15,1-3 1 0,1 0-3 16,0-5 12-16,-1 2-9 15,1-4 8-15,0 3-7 0,1-3-5 16,0-2 0-16,1 0 0 0,-1-2-3 16,2-3 2-16,-3-3 1 0,2-1 0 15,-3-3 0-15,-1 0 0 0,2 2-1 16,-2 0-10-16,0 7 0 16,1 3-26-16,2 4-56 0,3 0-45 15,2-2-157-15</inkml:trace>
  <inkml:trace contextRef="#ctx0" brushRef="#br0" timeOffset="4539.608">2057 9932 729 0,'0'-1'0'0,"-3"0"171"0,-2 1-89 16,-7 0-43-16,-3 1-20 0,-2 7 6 15,-2 1 16-15,-3 6-11 16,1 2-16-16,-2 5-14 0,-2 10 0 15,0 3 5-15,-3 14-8 0,-1 7 6 16,-3 6 0-16,1 10-7 0,-3 2 8 16,0 4-5-16,-2 4-4 0,-2 1 10 15,0-2-4-15,4 6-2 16,3 0 2-16,3-2 40 0,3 2-24 15,2-2-1-15,2 1-5 0,1-1-9 16,3 0 10-16,1-1-6 0,-1-1-5 16,1 0 8-16,5-4-6 0,-2-1-4 15,5-1 2-15,4-7 6 16,-1 2-12-16,5-1 9 0,0-1-4 15,0 3 0-15,1 2 0 0,5 0 6 16,-3 2-5-16,4 1 3 0,1 1-3 16,1-1-2-16,4-1-1 0,2 1 6 15,5-3-8-15,5 0 7 16,0 0-2-16,5-3-2 0,1 0 2 15,0-1 1-15,0-3-2 0,0 0 0 16,1-3-1-16,2-1 3 0,-6-2 7 16,0-2-4-16,2-1-9 0,1 1 7 15,3-5 3-15,4 0-12 16,2 1 10-16,2-2-6 0,0-2-12 15,3 0 10-15,-2-3 3 0,0 0-5 16,1 0 6-16,-2 0 0 0,-1 1 0 16,-2 1 0-16,-1-2 1 0,-3 4-2 15,-1-4 2-15,-2-2-1 0,-6-5-2 16,-5-6 4-16,-3-4-1 15,-4-6 2-15,-1-1 12 0,-3-4-15 16,0-2 0-16,-3-6 7 0,2-2-9 16,-1-5 0-16,-3-3 4 0,1-2-3 15,-1-2-1-15,0-7-2 16,0-4-2-16,-3-5 1 0,1-3 8 15,-2-4-2-15,-1-1-2 0,0-3 2 16,-1-1 1-16,-6-2-3 0,1 1 2 16,-1 1 27-16,0 1-11 0,3 5-6 15,-2 3-5-15,6 3-4 0,-1 4 5 16,1 1-10-16,0 2 0 15,4 0 6-15,3-2-6 0,0 2-3 16,5 2 8-16,0 1-4 0,2 7 0 16,0 1-2-16,0 11-3 0,1 12-3 15,0 8 3-15,-1 11-7 0,-1 3 3 16,-2 4 7-16,-1-2-9 0,-2-3 2 15,0-4 6-15,-2-8-4 16,-2-5-2-16,-1-6 14 0,-3-3 0 16,0-5-6-16,-5-1 6 0,-1-3-3 15,-4-4-1-15,-2 1 2 0,-4-2 3 16,-3-3-4-16,0-1 0 15,-5-1 3-15,-3 0-6 0,-1-2 6 16,-7-1-3-16,0-1-1 0,-2-2 2 16,-2 2 0-16,4-1-7 0,2 0 1 15,4 3-36-15,6 1-21 0,8-3-22 16,6 2-130-16</inkml:trace>
  <inkml:trace contextRef="#ctx0" brushRef="#br0" timeOffset="5288.4092">3466 14848 483 0,'4'-23'0'0,"1"2"210"16,-2-3-79-16,-1-2-25 0,-1 1-14 16,-1-4-15-16,-1 1-21 0,-1 1-20 15,-2 0-1-15,1 1-8 0,-1 1-7 16,-3 2 3-16,-2 1-1 0,-1 1-12 15,-3 3 2-15,-3 1 5 16,-2 5-10-16,-1 7-2 0,0 5-2 16,2 0-2-16,3 12-2 0,-1 2 2 15,3 6-2-15,-1 12-2 0,1 10 4 16,2 9 3-16,0 8-8 0,1 3 7 15,1 3-2-15,-2 4-2 0,0 1 2 16,1 1 1-16,-4-1-1 16,3-3 11-16,1-1-8 0,4-2-2 15,5-3 3-15,1-1 1 0,10-3-10 16,3-2 6-16,2-1-2 0,0-1 0 15,2-1 0-15,-2-2 3 0,-4-3-5 16,1-3 4-16,-2-5 0 16,-5 0-4-16,-2-1 3 0,-4-1 5 15,0-3-11-15,-1-1 9 0,-5 1-8 16,-1-3-3-16,-4-3 8 0,-5 0-2 15,1-4-4-15,-5 3 8 0,0-2-5 16,-3-2-5-16,-1-4 11 16,1-3-5-16,0-6-2 0,-1-1 6 15,2-3-5-15,-1-5-2 0,1-1 4 16,1 0 0-16,0-10-28 0,3 1-6 15,1-6-12-15,2-2-23 0,1-1-5 16,-3 0-11-16,1-1-58 16,1-1-40-16,1 1-98 0</inkml:trace>
  <inkml:trace contextRef="#ctx0" brushRef="#br0" timeOffset="5631.6099">2965 15475 992 0,'-3'-2'0'0,"0"-1"220"16,0 3-158-16,3-2-21 0,4-5-26 16,10-3-14-16,14-6-2 15,13-2 2-15,10 1 4 0,8 1-6 16,8 1 2-16,2 4-1 0,-3 2-5 15,-5 2 10-15,-7 3-9 0,-11 3-4 16,-9 1 5-16,-8 0 6 0,-12 0-6 16,-9 0-23-16,-3 0-25 0,-2 3-36 15,-9 4-10-15,-3 0-211 16</inkml:trace>
  <inkml:trace contextRef="#ctx0" brushRef="#br0" timeOffset="27268.8479">9397 2801 522 0,'0'-11'0'0,"0"5"139"16,-2 1-101-16,-1 1-13 0,0 1 2 15,-1 2-9-15,1-1 9 16,1 0 10-16,-4-1-2 0,1 0 14 15,0-1 2-15,-2 0-3 0,2 1-12 16,0 2-8-16,0-1 1 0,0 0-21 16,-2 1-6-16,1 1-3 0,-3 0 2 15,1 2 4-15,2 2-5 16,-2-1-1-16,0 3 4 0,2-1-6 15,0-2 6-15,2 1 19 0,1 1-19 16,-2 3 5-16,0 4-6 0,0 4-4 16,0 2 4-16,2 0 1 0,0 4 0 15,-1 0 5-15,1 0 0 0,2 2-1 16,-3 0 2-16,2-1 4 15,0 1-5-15,-1-1 5 0,-1 0 1 16,3 0-5-16,-3-3 2 0,-1 0-5 16,4 0-1-16,-2-2-1 0,3 4-1 15,0-1-3-15,0 2 0 0,0-2 6 16,0 3-7-16,0 1 2 15,1-4 2-15,2 3-5 0,-1-5 4 16,2-1 0-16,0 0-4 0,0-2 4 16,-1 0-1-16,1-1-2 0,0 0 2 15,-3-2 1-15,4 0-4 0,-2-1 4 16,-3 1 2-16,2-1-5 15,-2 2 0-15,0 1 2 0,2-1-2 16,-2 3 2-16,0-2 1 0,0-1-3 16,0-2 2-16,0 0 0 0,3 0-1 15,-2-2 0-15,-1-1 4 0,2-3-5 16,-2-1 2-16,0 2 0 0,0-2-2 15,0 1 0-15,-3 0 4 16,0 2 10-16,-1 1 4 0,-4-1-13 16,3 2-1-16,-2 0 5 0,2-2-7 15,-2 0-2-15,1 1 2 0,0-1 2 16,-1-1-3-16,-1 0 0 0,-1 0 5 15,-1-2-8-15,-1 3 6 16,4 1-1-16,-3-2-2 0,0 0 0 16,0 0 2-16,-1-4-4 0,0-2 4 15,0-1 0-15,-4 0-4 0,2 0 3 16,-3-3-6-16,2-2-30 0,-3-2 7 15,3 1-17-15,1-1-30 16,2 0-14-16,1 2-43 0,2-1-167 16,2-5-113-16</inkml:trace>
  <inkml:trace contextRef="#ctx0" brushRef="#br0" timeOffset="27580.8484">9026 3366 778 0,'0'-2'0'0,"0"-2"248"15,0 2-200-15,3-1-2 0,5 0-15 16,2 0-5-16,7-3-6 0,6 0-2 15,4-4-2-15,4 0 2 0,2-1 8 16,0 1-10-16,-1 3-5 16,-3 0-5-16,-4 2-4 0,-2 2-4 15,-5 1 4-15,0 0 4 0,-4 1-10 16,-4 1-13-16,-3 0-23 0,-1 1-45 15,-5 6-12-15,-1 0-79 0,-3 1-176 16</inkml:trace>
  <inkml:trace contextRef="#ctx0" brushRef="#br0" timeOffset="27970.849">9616 3380 719 0,'0'-10'0'16,"0"3"142"-16,-2 1-84 0,-3 1-4 15,-3 2-12-15,-3 3-17 0,-3 0-7 16,-3 1 9-16,-4 11 10 0,1 2-1 16,0 6-4-16,1 7-8 15,3 1-17-15,1 3-3 0,4-1 1 16,4 0-10-16,2-4 7 0,3-2 1 15,1-7-6-15,1-2 6 0,2-2-4 16,4-2 1-16,4-2 0 16,-1-2 7-16,5-1 0 0,3-5 6 15,4-1-6-15,1 0-7 0,1 0 0 16,-1-1 7-16,-1-2-8 0,-3-2-10 15,-3 3-21-15,-6-3-46 0,-1 2-1 16,-5 1-53-16,-3 1-261 16</inkml:trace>
  <inkml:trace contextRef="#ctx0" brushRef="#br0" timeOffset="29062.8509">9831 3564 457 0,'0'-1'0'0,"0"-2"236"16,0 3-173-16,0-1-7 0,0 1-14 16,0-1-14-16,0 1-1 0,1 0-2 15,-1-1 4-15,2 1 4 16,-2 0-1-16,0 0-1 0,1 0-3 15,-1-1-3-15,0 1-1 0,0 0-13 16,0 0-9-16,0 0 4 0,1 0 1 16,-1 0-5-16,0 0 15 0,0 0-4 15,0 0-4-15,0 0 12 16,0 0-5-16,0 0-8 0,0 1 1 15,-2 5-12-15,-4 4 0 0,-1 4 6 16,0 4-1-16,-1 1-3 0,2-2 2 16,-1-1 4-16,2-3-5 0,0-3 0 15,2-6 5-15,1 0-6 16,0-3 0-16,2 0 4 0,-3-1-1 15,3 0 5-15,-1 0-2 0,1 0-4 16,0-1 2-16,1-4-2 0,3-3-2 16,2-4-3-16,2 1 5 0,1-1-2 15,2-4 1-15,0 0 5 16,-1-1-10-16,0 0 9 0,-2 5-3 15,-2 1-2-15,-1 2 2 0,-4 6 1 16,1-2-3-16,-2 4 2 0,2-2 17 16,-2 2-16-16,0 0 8 0,0 1-8 15,0 0-4-15,1-1 1 16,-1 1-1-16,0 0-6 0,2 2 7 15,-2 5-1-15,2 4-2 0,0 4 8 16,-2 3-3-16,0 5-1 0,-1-1-3 16,-2 2 1-16,-2 0-3 0,3 0 6 15,-2-2-2-15,0-1-6 0,1-3 9 16,1-2-4-16,2-3-8 15,0 2 9-15,0-1-8 0,0-1-3 16,0 0 9-16,1-1-15 0,-1-1-1 16,0 0 8-16,0-2-2 0,0 0-9 15,0-4 10-15,-2 1 3 0,-1 0-5 16,1-1 6-16,0-1-3 15,-1 1-8-15,0-1 3 0,-2-1 2 16,-1-1-1-16,1 1 15 0,0 0 0 16,-2-2 0-16,1 0 2 0,1 1 3 15,-1-2-10-15,2 0 10 0,1 0-5 16,2 0 0-16,1 0 0 15,0 0 0-15,0 0 16 0,0 0-7 16,0 0-3-16,0-1-5 0,3 1 2 16,0 0-6-16,1 0 4 0,0 0-3 15,0 0 3-15,2 0 1 0,2 0-2 16,2 0 0-16,1 0 34 15,0-2-8-15,4 2 3 0,-1-1-7 16,-1-1-10-16,0 2-10 0,-1 0-4 16,0-1 4-16,1 1 4 0,-4 0-8 15,0 0 4-15,-3 0-1 0,-1 0-1 16,1 0-14-16,-5-1-29 0,-1-2-60 15,0 0-73-15,-5 2-224 16</inkml:trace>
  <inkml:trace contextRef="#ctx0" brushRef="#br0" timeOffset="32401.2569">9945 7918 604 0,'-3'-4'0'0,"1"1"192"0,-1-1-119 16,1 2-38-16,0 0-2 0,-1-2-1 15,2 2-7-15,-3-1-8 16,0-2-2-16,-1 1 5 0,1 0 6 15,-1 1-7-15,1 2-6 0,0 1-5 16,-1 0 0-16,0 2-8 0,-1 4 0 16,0 1 16-16,0 3-13 0,-1-1-1 15,0 3 0-15,1-2-1 16,0 2 2-16,3 1 3 0,1 3-5 15,0 2 17-15,2 5-3 0,-1 2 3 16,1 4 3-16,0 4-8 0,2 1-5 16,1 0 6-16,0-3-8 0,0-1-6 15,0-4 0-15,1 0 9 0,-1-3-7 16,-2-2 4-16,1-1-2 15,-1-1-4-15,1 4 0 0,1 0 26 16,-1 1-24-16,2-2-1 0,-3 0 0 16,1-1-1-16,-1-2 0 0,1 1 3 15,-2-4-5-15,0-2 4 0,1 0-3 16,-1-4-1-16,0 2 4 15,0-3-3-15,-4-1-2 0,-2 2 6 16,-2 0-4-16,-1-1 2 0,-2 0 3 16,-3 0-3-16,2-1-2 0,0-2-23 15,0-1-2-15,0-2-21 0,0-3 9 16,0 0-20-16,-2-2-40 15,-1-3-82-15,1-2-71 0,-2-3-258 16</inkml:trace>
  <inkml:trace contextRef="#ctx0" brushRef="#br0" timeOffset="32604.0573">9728 8361 557 0,'14'-11'0'0,"3"1"256"0,-3 2-138 16,1-1-44-16,1 4-52 16,-1 0-2-16,1 0-3 0,0 3-5 15,0-1-9-15,0 1-5 0,0 0 4 16,-3 1-4-16,-1-1-95 0,-3 0-79 15,-3-1-66-15</inkml:trace>
  <inkml:trace contextRef="#ctx0" brushRef="#br0" timeOffset="32916.0578">10053 8344 797 0,'0'0'0'0,"0"0"168"0,0 0-81 16,0 0-33-16,-4 0-25 0,-2 0-11 16,1 0 0-16,-5 5-4 15,-3 2 0-15,-1 3 6 0,0 2 0 16,1 2-7-16,3-1-15 0,4-1 4 15,3 1 1-15,1-2-3 0,2 2-4 16,2-2 3-16,2 1-1 0,4-3 2 16,2 2 0-16,-2-3-26 15,3-2-2-15,-1 1-21 0,0-3-12 16,4-1 5-16,-1-2-92 0,3-1-139 15,-2-1-306-15</inkml:trace>
  <inkml:trace contextRef="#ctx0" brushRef="#br0" timeOffset="33259.2583">10197 8383 789 0,'0'-2'0'0,"0"-1"240"0,0 3-215 15,0 0-5-15,7 1-6 16,4-1 29-16,1 3 15 0,3 3-30 15,-2 2-19-15,-2 3-8 0,-2 2 5 16,-4-1-1-16,0 4-8 0,-5-1 6 16,0 1 2-16,-1 2-5 0,-6-1 7 15,-4 0-3-15,1-1-4 16,0-1 0-16,1-3 8 0,3-4-14 15,2 0 8-15,3 0-4 0,1-3-2 16,1 3 4-16,3-5 0 0,2 1-29 16,1-2 23-16,4-2 4 0,1 0 2 15,3 0 0-15,3-5 5 16,1-1-5-16,2-2 0 0,1 0 16 15,2-1-9-15,-2-1-1 0,1 4-6 16,-2 0 0-16,-4 1-147 0,-5 5-133 16,-4-1-542-16</inkml:trace>
  <inkml:trace contextRef="#ctx0" brushRef="#br0" timeOffset="34257.6601">9922 11180 694 0,'2'-15'0'0,"-1"-2"164"0,-1 5-105 16,0-5-15-16,0 5-5 0,0 3 8 16,-1 0-3-16,-1-1-9 0,-1 0-3 15,-3 0-8-15,-1-2 8 0,1 4-6 16,-1 1-5-16,1 4-5 0,1 2-8 15,-1 1-5-15,0 2-6 0,-1 8-4 16,0 4 6-16,-1 1 0 16,0 5 0-16,2-2 2 0,0 4-1 15,2 4 0-15,1 4-2 0,1 0 4 16,1 5-4-16,1 1 4 0,0-1 6 15,3 0-8-15,0-1 0 0,0 1 7 16,-2-1-3-16,2-3 6 16,-2-3-7-16,1-2-4 0,-1-1 2 15,-1 0 9-15,1-1-10 0,0-3 0 16,1 0 17-16,1-1-11 0,0 0 3 15,1 1-6-15,0 0-6 16,-1 0 6-16,2-1 0 0,-4-1-3 16,3-1-2-16,-4-3 6 0,1 1-7 15,-1-5 6-15,-3 3 0 0,0-1-3 16,-2-4 0-16,-1 5 5 0,1-4-5 15,0 0 0-15,0 1 0 0,-2-3 0 16,-2 0-1-16,-1-2 1 16,-1-1 0-16,-2 1-6 0,1-3 2 15,0-1-11-15,-1-3 4 0,3 1-11 16,0 0-15-16,0-1-3 0,2-6-38 15,-2-1-45-15,-1-2-81 0,0-1-48 16</inkml:trace>
  <inkml:trace contextRef="#ctx0" brushRef="#br0" timeOffset="34491.6605">9715 11621 657 0,'4'-8'0'0,"1"1"264"0,-2 2-137 16,3-1-82-16,2 0-21 16,2-1-14-16,6 2 2 0,3-1-3 15,2-1-7-15,4 1 6 0,0-4-5 16,0 2-4-16,-3 3 2 0,-1-1-2 15,-4 2-59-15,-4 1-41 0,-6-1-150 16</inkml:trace>
  <inkml:trace contextRef="#ctx0" brushRef="#br0" timeOffset="35271.6618">10172 11505 642 0,'-2'-3'0'15,"1"1"292"-15,-2 0-200 0,0 2-31 16,-1 0-7-16,0 0-22 0,-5 7-17 16,0 5-4-16,-4 0 4 0,2 2 1 15,-1-2 5-15,1 1 1 16,3-1-1-16,3 1-5 0,1-2-11 15,4 3-5-15,0-2 0 0,3 0 1 16,2-2-2-16,2 2 2 0,-1-5 0 16,0 0-5-16,3-2-3 0,-2 0-11 15,0-3-1-15,4-2 7 16,1 0-5-16,4-3-7 0,4-4-5 15,-1-1-30-15,2 3-43 0,-3-3-78 16,1 0-70-16</inkml:trace>
  <inkml:trace contextRef="#ctx0" brushRef="#br0" timeOffset="35848.8629">10359 11693 825 0,'2'0'0'0,"0"0"194"16,1 0-139-16,4-3-26 0,0 2 2 15,1 0-7-15,4 1-6 0,-3 0-4 16,0 0-15-16,-1 0 2 15,0 2 7-15,-3 4-8 0,-1 0 0 16,-2 0 3-16,-1 1-4 0,-1 3 2 16,-1-1 15-16,-2 1-9 0,-4 4 3 15,0-1-5-15,1 1-6 0,-2 1 2 16,2-5-2-16,-1 3-19 15,3-4 5-15,-1-3-2 0,1-1-11 16,3 0 11-16,1-2-10 0,0-1 4 16,0-2 12-16,0 0 1 0,0 0 1 15,0 0 6-15,1 0-1 0,4 0-4 16,2 0 11-16,1-1-3 0,2 0 0 15,0 1 0-15,1 0 3 16,2 0-6-16,-6 0 6 0,2 0-3 16,-3 1 0-16,0 2 0 0,-3 0 13 15,0 2-8-15,-1 4 10 0,-1-2 1 16,-1 3-5-16,0-1 2 0,0 2-6 15,0 1-6-15,0-3 4 16,-1 1 5-16,0 2-9 0,-4 0 9 16,2 3 0-16,-3-1-5 0,-1 0 3 15,-3 1 0-15,0-2-11 0,-2 0 6 16,-1-2 2-16,-1-2-3 0,0-3 24 15,-3-2-7-15,1-2-10 16,-1 1-2-16,3-1-5 0,3 0-4 16,-2-2-18-16,4 0-67 0,2 0-121 15,1-2-237-15</inkml:trace>
  <inkml:trace contextRef="#ctx0" brushRef="#br0" timeOffset="48063.6843">12690 13856 275 0,'0'-5'0'0,"0"0"154"0,0-2-73 15,0-3 7-15,0 1 6 0,0-6-33 16,3 1-11-16,1-4 18 0,2-4-19 15,1 1-8-15,2-5-5 0,0 0-10 16,1 3-1-16,-2-5-8 16,0 6-7-16,0 4-5 0,-5 3 0 15,-1 5 11-15,-1 0 2 0,0 3 12 16,-1-1-1-16,0 3-4 0,0 1 6 15,-1 1-7-15,1 3-6 0,0 0-16 16,0 0-1-16,-2 6-2 0,-2 6-8 16,-4 13 14-16,-5 11-2 15,-4 10-1-15,-4 8 6 0,-3 4-3 16,-2 6 2-16,-3 8 8 0,-1 5 8 15,1 5-5-15,1 0-7 0,2 5-1 16,1 3 4-16,3 4 0 0,2 2-5 16,-3-1-4-16,2-1 2 15,0-7 0-15,0-8-4 0,-2-7 3 16,1-6-1-16,-1-3 3 0,3-6-2 15,2-4-4-15,0-2-4 0,1-8 4 16,1-6 0-16,5-7-4 0,0-8-1 16,3-6 3-16,3-3-16 15,0-4 5-15,4-4-17 0,0-3-22 16,1-2 12-16,0 0-18 0,0-7-34 15,2-8-28-15,6-9-134 0,-1-7-322 16</inkml:trace>
  <inkml:trace contextRef="#ctx0" brushRef="#br0" timeOffset="48672.0855">12668 13551 617 0,'3'-14'0'16,"1"9"244"-16,-3 1-109 0,-1 1-44 15,0 3-22-15,0 0-19 16,0 0-10-16,-4 5-16 0,-8 14-8 15,-7 9-8-15,-8 9 1 0,-3 9 0 16,-2 0-5-16,-6 2 1 0,0-1-2 16,0-2-3-16,-3-3 0 0,3 0 5 15,2 0-8-15,2-3-2 16,4-5-3-16,6-8-4 0,6-8 14 15,5-6-4-15,6-5 0 0,3-5 4 16,4-2-4-16,7 0-11 0,7-12 16 16,10-6-2-16,5-8-1 0,4-7 0 15,2-1 0-15,0-4 0 0,-1-2 2 16,-3-1-1-16,1-2-1 15,-2-3-2-15,1 2 1 0,-3 3 0 16,0 5 2-16,1 4 1 0,-1 3-3 16,-1 10 2-16,0 2 2 0,-2 7-3 15,-4 6 0-15,-6 4 15 16,-4 4-6-16,-5 9 4 0,-3 7 7 15,-3 8 11-15,-2 10-5 0,-3 4-3 16,0 7-10-16,3 1 0 0,2 2-5 16,0-1-6-16,4-4 2 0,1-1-4 15,1-5 0-15,0-7 0 16,0-5-22-16,-1-5-14 0,1-3-15 15,1-3-14-15,-2-4-52 0,-3 1-40 16,0-10-197-16</inkml:trace>
  <inkml:trace contextRef="#ctx0" brushRef="#br0" timeOffset="50076.088">14551 9593 759 0,'-4'-3'0'16,"4"0"251"-16,0 3-177 0,0 0-39 15,4 0-19-15,7 3-6 0,8 9 33 16,10 4 3-16,11 6-11 0,7 9-15 16,4 7-4-16,3 6-13 15,1 6 5-15,1 5-4 0,0 6-4 16,0 2 0-16,0-2 6 0,1-3-8 15,-4-7-1-15,0-8 3 0,-1-4-10 16,-10-8 8-16,-1-3-1 0,-3-5-10 16,-8-3 1-16,-5-8-4 0,-7 0-27 15,-8-5-2-15,-10-2-14 16,0-1-52-16,-13-1-103 0,-4-3-246 15</inkml:trace>
  <inkml:trace contextRef="#ctx0" brushRef="#br0" timeOffset="50544.0888">15282 9566 900 0,'0'0'0'0,"0"0"125"15,-6 0-60-15,-5 0-45 0,-6 3-12 16,-8 4 6-16,-7 1 1 15,-4-2-8-15,-7 2-1 0,-7-2-3 16,-5 0-2-16,-7-4 1 0,2 0-2 16,-1-2 0-16,1 0 0 0,3 0 4 15,4-2-6-15,2-3 3 16,6-2-3-16,6 2-1 0,7 0 6 15,10 2 0-15,11 2-3 0,7 1 0 16,4 0 0-16,10 4-17 0,8 6 19 16,6 2 0-16,5 3-1 0,2 3 0 15,-1 0 1-15,0 1-4 0,-4 0 4 16,-5-1-1-16,-4 3 8 15,-4-1 5-15,-2-1 0 0,-3 3 6 16,-2 2 1-16,1 4-8 0,-1 3-10 16,0 0 3-16,2 3-4 0,2-4-4 15,1 0-3-15,3-4-27 0,0-4-53 16,-1-3-39-16,-2-9-186 15</inkml:trace>
  <inkml:trace contextRef="#ctx0" brushRef="#br0" timeOffset="51511.2904">15423 4456 788 0,'4'-27'0'0,"0"4"259"0,-3 8-212 15,2 1 1-15,-2 5-12 0,-1 3-14 16,0 3 1-16,0 3-1 16,0 0-6-16,-6 11-10 0,-14 13 5 15,-14 23-12-15,-14 19 2 0,-13 19 28 16,-6 16-20-16,-4 2-8 0,0 1 7 15,2-1-8-15,2-11 0 0,2-3 0 16,2-6 2-16,1-6-2 16,2-7 0-16,4-2 2 0,5-9-3 15,8-9-1-15,10-7 1 0,13-13-10 16,7-8-3-16,8-10-8 0,5-6-13 15,3-6 13-15,3-2 17 0,5-12 5 16,1-13 0-16,1-7 3 16,2-7-3-16,1-8 0 0,-2-3 9 15,3-2-3-15,2-2 1 0,2 5-1 16,1 6-8-16,-2 8 4 0,0 9 4 15,-5 9-8-15,-5 8 3 0,-2 6 0 16,-5 5-2-16,-3 7 2 16,-4 15 11-16,-7 10 8 0,-4 11-5 15,-6 6-13-15,-2-2-3 0,3 1 2 16,1-5 2-16,5-5-4 0,3-6 2 15,4-4 0-15,5-7-2 0,2 0 2 16,4-4-2-16,5 0-1 16,8-4 4-16,2-2-1 0,3-1-2 15,7-6 2-15,2 1 4 0,4-5-5 16,5 0 0-16,4-2-1 0,-1-5 2 15,8-1 1-15,1-1-3 0,2 1-114 16,-2-4-45-16,-7-1-256 16</inkml:trace>
  <inkml:trace contextRef="#ctx0" brushRef="#br0" timeOffset="55551.6975">19696 11858 644 0,'0'0'0'0,"0"0"71"0,-5 2 11 16,-1 0 10-16,-4 3-25 15,-1 5 4-15,-1 2-13 0,-1 0-15 16,-4 5-9-16,-2 9-11 0,-6 6-7 15,-4 10-5-15,-5 12 1 0,-4 13-1 16,-8 10-4-16,-3 9-2 0,-6 9-4 16,-4 2-1-16,0 5 0 15,1-5 4-15,-1-1-4 0,4-6 0 16,4-6 3-16,5-6-4 0,6-11 1 15,5-11 0-15,4-10-50 0,7-14 7 16,5-8-34-16,6-14-116 0,6-11-77 16</inkml:trace>
  <inkml:trace contextRef="#ctx0" brushRef="#br0" timeOffset="55972.8983">19512 11807 974 0,'-14'0'0'16,"-9"5"129"-16,-8 9-74 0,-6 11-14 15,-7 3-12-15,-6 5-4 0,1 5-12 16,2-1-5-16,5-2-9 0,8-6 2 16,8-8-1-16,6-8-12 0,8-8 5 15,7-3 0-15,5-2 0 16,7-2-4-16,15-10-17 0,15-10 25 15,17-7 6-15,13-5 9 0,8-5-9 16,7 3 16-16,-4 2-5 0,-3 5 10 16,-6 4-5-16,-12 4-3 0,-11 4-9 15,-11 5 9-15,-12 3 2 0,-11 2 14 16,-7 5-4-16,-5 1-5 15,0 1 13-15,-9 6-7 0,-2 7-23 16,-2 9-6-16,2 12 0 0,1 2 0 16,3 6-57-16,4 4-11 0,3-1-27 15,0 1-98-15,2-8-235 0</inkml:trace>
  <inkml:trace contextRef="#ctx0" brushRef="#br0" timeOffset="59155.3038">17803 13597 515 0,'1'-10'0'0,"3"3"137"16,-2-1-70-16,1 2 11 0,-1-1-1 15,0 2-23-15,2 0-11 0,1-2-15 16,-1-1-8-16,1-1 11 0,3-4 8 16,-2 1-2-16,0-4-4 15,0 1-11-15,-3-2-5 0,-3 0 6 16,-1 3-6-16,-7-1 1 0,-4 6 1 15,-8 4-10-15,-4 5-6 0,-5 9-5 16,0 12 4-16,-1 7 0 0,3 5-3 16,4 4 2-16,3 2 0 0,3-1-2 15,3 2 1-15,0-2 1 16,4-5-2-16,1-1 2 0,2-2-1 15,2-4 0-15,5-4-1 0,3-3 1 16,8-2-4-16,7-3 4 0,5-6 0 16,8-4-1-16,4-4 1 0,2 0 3 15,3-7-4-15,0-7 2 16,-4-4 1-16,-3-3-3 0,-2-1 2 15,-3 0 1-15,-5-3-2 0,-2 2 0 16,-3-1 3-16,-2-1-5 0,-2 1 4 16,-3 5 0-16,-5 2 1 0,-2 3-1 15,-2 9 0-15,-1 1-1 16,0 3 7-16,-1 1 1 0,-4 3-2 15,-6 11-4-15,-4 7-1 0,-5 9-1 16,0 4 5-16,1 2-2 0,2 1-3 16,4-2 1-16,-1-3-1 0,5-1-1 15,2-7 0-15,5-2 2 0,1-4-3 16,4-4 1-16,5-2-1 15,6-3-1-15,4-4 4 0,4-2-2 16,3-3 0-16,1 0 0 0,-1-7 3 16,0-3-3-16,-2-2 0 0,-3-4 3 15,-1 0-3-15,-4-3-1 0,-4-3 3 16,-4-1-4-16,-4-5 4 15,-4-1 1-15,-5 0-2 0,-6 0 1 16,-3 0-1-16,-4 2-2 0,-2 2 2 16,-1 1 2-16,0 6-5 0,0 7 3 15,2 7-1-15,1 4 0 0,2 3 0 16,1 11-1-16,2 5-5 15,7 3 8-15,1-2-4 0,5-6 0 16,0-1 1-16,6-2 0 0,5-3-3 16,3 1 5-16,3-6-1 0,6-3 0 15,5 0 0-15,2-3 1 0,1-2-1 16,-2-2 0-16,-3 0 1 15,-3-3-6-15,-2 1 6 0,-2-1 0 16,-1-2-2-16,3 1 2 0,-7 4 1 16,1 2-4-16,-3 4 3 0,-4 1-4 15,1 2 0-15,-5 5 5 0,0 9-4 16,-3 3-2-16,0 5 6 15,-1 4 3-15,-1-4-6 0,-2 1 2 16,1-3 1-16,-1-1-3 0,2-4 2 16,-5-2 4-16,1 1-6 0,-1-1 2 15,-1 0 7-15,-2 2-9 0,2-5 2 16,-1 0 2-16,2-7-4 15,2 0 2-15,4-3 2 0,-2-2-3 16,2 0 0-16,0-2 10 0,0-3-8 16,4-6 1-16,3-3-4 0,4-3-5 15,3-4 9-15,2-3-3 0,3-1 0 16,0-4 0-16,6 1-1 15,0-2-7-15,1 1 4 0,0 5 2 16,-4 2 0-16,1 4 4 0,-5 7-3 16,-4 4-1-16,1 6 3 0,-7 1-2 15,2 11-5-15,-3 3 7 0,-4 10-1 16,-3 4 0-16,0 5 0 0,-4 1 5 15,-2-3-4-15,-1-2 0 16,-1-7 1-16,0-2-1 0,1-4 2 16,2-3 0-16,0-6-1 0,2-2 4 15,-1-3 1-15,-1-2 4 0,2 0 1 16,-1-3 4-16,3-4 0 15,1-5-9-15,4-4-7 0,5-2 0 16,4-8-4-16,4 1 4 0,3-4-11 16,2-4-5-16,3 1 0 0,-2-1 0 15,0 3 7-15,-5 5 4 0,-1 7 4 16,-5 8 2-16,-4 8-1 0,0 4-5 15,-4 11 2-15,-2 10 3 0,-2 9 0 16,-3 3 0-16,-5 5 1 16,0-4-1-16,3-3 0 0,1-3 3 15,0-6-5-15,4-1 4 0,0-2-2 16,2-2-1-16,4 0 2 0,1-2 0 15,4-2-2-15,1-2 2 0,3-2-1 16,2-2 0-16,1-4-6 16,-1-4 1-16,2-1-6 0,0-3 8 15,0-7 4-15,0-7-2 0,0-5 2 16,3-6 0-16,-1-6-1 0,2-7-2 15,-1-3 1-15,-2-2-2 0,-3 3 5 16,-5 9-2-16,-5 8 0 16,-2 11 0-16,-2 10 2 0,-3 2-2 15,0 6 0-15,-3 13 0 0,-7 14-8 16,-6 16 9-16,-3 7 1 0,-5 10-3 15,-3 7 2-15,-4 8 2 0,-2 4-4 16,0-3 2-16,2-6 3 16,2-6-5-16,6-11 2 0,2-6-1 15,3-7-1-15,5-10 2 0,0-4 0 16,5-6-3-16,3-7 4 0,2-6-1 15,2-5-2-15,1-4 0 0,-1-1 3 16,0-2 0-16,1-8 1 16,0-6-4-16,0-8 0 0,6-5 2 15,1-7-1-15,6-8 0 0,4-9-1 16,4-10 1-16,6-4 0 0,5-9-2 15,5-4 2-15,4-2-23 0,1-3 22 16,-1 4-6-16,-3 5 2 16,-5 11 5-16,-6 16 0 0,-4 13 0 15,-3 14 1-15,-2 8 2 0,0 4-4 16,1 6 2-16,1 4 3 0,1 5-5 15,-1 10 2-15,-2 10 4 0,-5 4-3 16,-4 8 5-16,-5 2-8 16,-3-1 1-16,-6-2 0 0,-5-4 7 15,-7-6-8-15,-8-4 2 0,-4-3 14 16,-5-4-13-16,-3-2 4 0,-3-4-3 15,3-2-3-15,1-2 0 0,7 0 1 16,6 0-4-16,7-1-8 16,7-1-37-16,3 2-79 0,3-1-33 15,3-2-150-15</inkml:trace>
  <inkml:trace contextRef="#ctx0" brushRef="#br0" timeOffset="60528.1062">19452 13658 828 0,'0'-1'0'0,"0"1"269"15,-3 0-186-15,-5 12-51 0,-6 11-18 16,-5 10 22-16,-1 4-4 0,3 0-14 15,2-4-7-15,3-4 3 0,6-2-6 16,1-3-8-16,5-3 0 0,2-1 2 16,6-2-2-16,1-2 0 15,3-3 0-15,-3-2-8 0,4-3-1 16,-2-3-1-16,1-3 4 0,2-2 6 15,0-3 0-15,0-8 0 0,0-7 0 16,-1-4 2-16,-2-7-2 0,-1-2 0 16,2-5 2-16,-3-6-2 15,1-1 0-15,-3-1 1 0,-4 3-1 16,-3 7 0-16,0 9 2 0,-4 8-2 15,-2 8 0-15,0 4 5 0,-1 3-6 16,-3 2-1-16,-1 10 2 0,-2 4-8 16,3 5 9-16,4 1 0 0,4 2-2 15,2 0-2-15,2 0 3 16,2-3 0-16,2-1 1 0,-1-4-2 15,1-5-1-15,2-3 2 0,0-1 0 16,0-4-1-16,4-1 1 0,0 0 0 16,-1-5 0-16,3-3-1 0,0-1 1 15,-1-3-22-15,2 0 13 16,-2 0 0-16,1-3-2 0,0-1-2 15,3 1-10-15,0 2-8 0,1 2 15 16,0 6 2-16,-2 2 7 0,-2 3 7 16,0 1 0-16,-4 6 0 0,-1 5-1 15,-1 5 1-15,-4 4 0 16,-4 4 0-16,0 2 6 0,-3 1 5 15,-6 1 8-15,-3-1-6 0,-2-2-8 16,-2-5 4-16,1-3-3 0,-1-2-1 16,2-4 7-16,1-4-4 0,2-3 9 15,2-3 2-15,1-2-5 0,3 0-6 16,1 0-2-16,3-3-1 15,1-1-2-15,5-4-6 0,8-1-4 16,5-3 1-16,6 2 7 0,4-3-2 16,3-1-24-16,0 0 18 0,3-2-1 15,-2-2 1-15,-4-6 6 0,-2 0 2 16,-1-4-2-16,-6-1 2 15,-4 3 0-15,-2 0-1 0,-3 6 0 16,-2 6 10-16,-5 2-4 0,1 9 9 16,-4 0 2-16,0 2-8 0,0 1-5 15,0 4-7-15,-8 12-8 0,-5 10 16 16,-2 7-5-16,-1 7 0 15,2-2 0-15,6-5 1 0,3-3-2 16,4-7-1-16,1-3 2 0,1-5 0 16,6-3-1-16,-1-3 1 0,5-1 0 15,1-5 0-15,2-2 2 0,0-1-3 16,-1 0 2-16,3-4 0 15,1-4-1-15,0-6 0 0,2-3 3 16,3-6-4-16,0-8 2 0,1-7 3 16,1-10-2-16,4-7 7 0,2-6-9 15,4-4 0-15,0 1 3 0,1 1-2 16,-1 3-1-16,-6 6 0 15,-2 8 0-15,-9 8-4 0,-5 14 7 16,-7 9 0-16,-3 8 0 0,-2 7 1 16,-6 14-6-16,-7 11-1 0,-10 13 5 15,-2 11 4-15,-4 4-6 0,-2 5 0 16,5 3 6-16,0-3-6 15,4 0 0-15,4-2 3 0,4-3-3 16,2-7 0-16,4-6 3 0,4-8-3 16,3-4 0-16,1-4 0 0,4-5 0 15,2-3 0-15,5-2 1 0,3-4-2 16,1-2 2-16,6-5-4 0,2-2 2 15,1-1 2-15,4-7-1 16,0-5 0-16,-2-5-5 0,0-5 0 16,-3-3 1-16,-4-6 2 0,0-3 1 15,-7-2-4-15,-3-1 8 0,-4 5-2 16,-3 5-2-16,-1 9 2 0,-1 9-1 15,0 5 2-15,-2 4 6 16,-7 9-15-16,-5 8-1 0,-7 7 13 16,1 8-5-16,-1-3 0 0,8 2 0 15,1-2 0-15,2-5-3 0,5-2 3 16,3-3 0-16,2-2 0 0,4-2 2 15,3-1 4-15,3-1-6 16,4-1 0-16,2-4 7 0,2-1-6 16,-1-1 1-16,2-5-1 0,0 1-1 15,2-2 0-15,2 0-58 0,-2-5-29 16,-2-6-9-16,-3-5-26 0,-4-5-100 15,-7-4-108-15</inkml:trace>
  <inkml:trace contextRef="#ctx0" brushRef="#br0" timeOffset="60684.1065">20282 13479 922 0,'7'-13'0'0,"11"5"98"16,8 0-54-16,5 0 24 0,4-1-42 15,2 2-10-15,-1-1-11 0,-2 4-1 16,-5 3-6-16,-6 1-78 0,-10 1-83 15,-7 1-161-15</inkml:trace>
  <inkml:trace contextRef="#ctx0" brushRef="#br0" timeOffset="60824.5068">19885 13314 1155 0,'3'-9'0'0,"16"5"76"15,8 1-76-15,4 2 0 0,1 0-208 16,-2-7-484-16</inkml:trace>
  <inkml:trace contextRef="#ctx0" brushRef="#br0" timeOffset="61666.9083">20864 14001 1046 0,'0'-8'0'16,"8"-5"122"-16,5-5-39 0,1-5-27 15,4-4-21-15,5-5-5 16,1-3-9-16,1-5-3 0,1 1-11 15,3 1-5-15,0 1 4 0,1 3-3 16,-2 0-5-16,-3 7 4 0,-4 5 0 16,-2 6-1-16,-4 9 5 15,-3 7-4-15,0 3-3 0,0 9 1 16,-2 10 0-16,-2 11 2 0,-5 8 1 15,-1 7-1-15,-2 0-1 0,-2-5 2 16,-2-5-2-16,-4-9-2 0,-5-6 2 16,-2-5 3-16,-5 0-2 15,-2-5 1-15,3-3 0 0,2-5-3 16,4-2 0-16,7 1 3 0,5-3-3 15,1-1-7-15,0 0-12 0,4 0-3 16,8-6 18-16,7-4 3 0,5-4-3 16,3-4-2-16,1-1-1 0,0-6-2 15,-1-5 3-15,1-3 7 16,-1-4-2-16,-1-1-5 0,-3 5 6 15,-1 1 0-15,-4 7 0 0,-2 11 1 16,-1 5-1-16,-7 6 0 0,-2 3-2 16,0 7-10-16,-4 8 13 0,-1 5 0 15,-1 5-2-15,-1 0 2 16,-3-1 2-16,0-3-4 0,0-3 2 15,2-1 1-15,2-4-2 0,-2-1 0 16,2-1 0-16,0-2 0 0,2 1-6 16,0-2-39-16,2-1-23 0,3-2-11 15,0-3-24-15,0-2-159 16,0-10-132-16</inkml:trace>
  <inkml:trace contextRef="#ctx0" brushRef="#br0" timeOffset="61822.9086">21555 13316 763 0,'0'-19'0'15,"0"5"289"-15,1 9-204 0,5 3-60 16,5 2-30-16,2 9 8 0,3 10-4 16,1 7-12-16,-1 13-89 0,-3 3-153 15,-3 0-318-15</inkml:trace>
  <inkml:trace contextRef="#ctx0" brushRef="#br0" timeOffset="62665.3101">21873 13683 923 0,'-1'-24'0'0,"-3"-1"254"15,-11 0-190-15,-5 3-14 0,-4 6-1 16,-6 10-13-16,1 6-5 0,-1 6-10 16,2 11-8-16,2 9-9 0,2 6-6 15,4 2 4-15,4 2 1 0,8-5-4 16,5-2 0-16,3-4 1 15,4-5-11-15,5-4 5 0,0-4 1 16,3-5-6-16,0-2 2 0,4-3-1 16,5-2-3-16,0-2 4 0,0-3-8 15,2 0-9-15,-2-4 1 0,0 1 3 16,-4-4 2-16,-3 2 21 15,-2-1-2-15,-3 1 0 0,-4 2 2 16,-2 4 4-16,-3 1-2 0,0 3 11 16,0 0-13-16,0 12-2 0,-1 8 2 15,-6 11 27-15,-3 8-12 0,-2 9-7 16,-4 8-5-16,0 8-5 15,-3 5 2-15,-4 2 6 0,1 1-10 16,-3 0-2-16,-2-8-20 0,0-7-11 16,0-8 17-16,-1-8 6 0,-1-7 5 15,0-8 9-15,-1-7-2 0,2-6-6 16,2-3 7-16,2-6 0 0,4-1 0 15,4-3-54-15,6-5 1 16,4-7 3-16,1-7 27 0,5-6 19 16,1-9 3-16,7-2 2 0,7-9 25 15,8-7-8-15,9-6 3 0,9-6-11 16,6-4-9-16,7-2 4 0,3-1-8 15,7 3 4-15,0 5-1 16,-2 6 0-16,-2 8 0 0,-12 8 3 16,-3 12 1-16,-8 7-6 0,-5 7 4 15,-3 5-4-15,-4 1 4 0,-3 4 35 16,-3 6-9-16,-5 0-10 0,-3 7-7 15,-4 9-4-15,-6 1 4 16,-1 7 7-16,-5 3-2 0,-6-3-4 16,0-3 1-16,-1-2-2 0,0-5 3 15,-1-3 3-15,-1-5-4 0,5-3-6 16,3-1 6-16,0-3-2 0,6 0-10 15,0 0 1-15,0 0 0 0,0-3-4 16,7-6 2-16,3-4 0 16,3-5-28-16,4-2 25 0,1-2-6 15,4-2-5-15,2-3 13 0,1 0-1 16,3 2-7-16,-1 0 12 0,0 6-3 15,-2 3 0-15,-2 7-2 0,-1 2 1 16,-6 7-3-16,-2 3 6 16,-1 11-4-16,-5 4-6 0,-1 5 11 15,-5 4 1-15,-2 2 1 0,1 0 9 16,-5-3-4-16,1-4-1 0,-4 1-2 15,1-5-5-15,2-1-1 0,3-1 1 16,-2-3-2-16,3-1 0 16,0 1-90-16,3-4-41 0,1 1-145 15,1-7-168-15</inkml:trace>
  <inkml:trace contextRef="#ctx0" brushRef="#br0" timeOffset="63304.9112">22733 13798 782 0,'14'-24'0'16,"-1"0"275"-16,-5 0-195 0,-2 3-8 15,-2 3-17-15,-3 2-14 0,-1 3 1 16,-2 5 12-16,-7 4-15 16,-11 4-22-16,-5 9-11 0,-10 11 1 15,1 9-4-15,1 2-6 0,6 1 6 16,7 0 0-16,7-5-5 0,6-2 1 15,4-5 1-15,3-4 0 0,0-1-18 16,6-5 5-16,1-1-8 16,3-5 6-16,4-3 1 0,3-1-8 15,2 0 15-15,-3-2-11 0,1-5-10 16,-2-5 16-16,1-1 6 0,1-4 1 15,1-6 6-15,-1-1-1 0,0-3 0 16,4 2 0-16,-6 4 1 0,-2 8-1 16,-6 7-2-16,-3 6 2 15,-2 4 0-15,-2 14-14 0,-7 9 13 16,-1 5 0-16,1 0 2 0,2-3 0 15,5-5-3-15,1-4 4 0,8-2 0 16,5-4-3-16,7-5 2 0,6-4 15 16,5-5 1-16,4-2-2 15,3-9-7-15,0-6-1 0,3-7 8 16,-2-2-9-16,-3-8-1 0,-3-2 7 15,-3-7-6-15,-1-7-8 0,3-5 4 16,0-4 4-16,2-3-7 16,1-1 2-16,0 2 0 0,-4 0-1 15,-5 6 0-15,-9 11 0 0,-7 9-3 16,-7 12 6-16,-4 9 1 0,-5 9 2 15,-13 8-2-15,-9 19-6 0,-11 15-1 16,-2 10 6-16,2 11 7 0,2-1-7 16,7 4 0-16,4 0 4 0,6-2-4 15,7-2 2-15,2-3-3 16,2-7-4-16,2-2 4 0,3-7-1 15,3-4-1-15,0-2 0 0,6-7 0 16,4-4 0-16,3-4-26 0,6-2-17 16,1-4-55-16,2-3-82 0,0-4-237 15</inkml:trace>
  <inkml:trace contextRef="#ctx0" brushRef="#br0" timeOffset="64084.9126">17479 14919 884 0,'8'-15'0'0,"4"2"120"16,6-3-55-16,4 3-20 16,5 1 7-16,5 1 0 0,4 4-6 15,2 1-4-15,2 6-19 0,0 0-15 16,0 0-6-16,3 3 1 0,4 3-4 15,4-2 1-15,10 0 0 0,10-2 4 16,8 0-5-16,11-1 2 16,8-1 3-16,8 1 1 0,5-1 21 15,7 1 15-15,5-3 1 0,6-1-10 16,4 1-8-16,4 0-3 0,7 1-13 15,6 2-3-15,5-1-4 0,6 0 3 16,4 0-1-16,6 2-5 16,5 2 4-16,5 2 0 0,-1-2-2 15,-2 0 0-15,-3-1 16 0,-1 2 3 16,-2-1 1-16,-2 0 1 0,-4 1-16 15,-8-3 4-15,-3 1-1 0,-9-3-5 16,-9 0 2-16,-7 0 0 16,-7 0-7-16,-4 0 4 0,-6 1 1 15,-5 1-3-15,-9 0 0 0,-13 0 2 16,-11 2-3-16,-12-3 2 0,-13 0 4 15,-14 0-4-15,-11-1 2 0,-12 0-1 16,-6 0-3-16,-7 0 2 16,-2-4 10-16,-3-1-7 0,-5 0-2 15,-3 2-4-15,0 2-38 0,-2 1-5 16,1 1-28-16,3 6-68 0,-2 1-21 15,1-2-85-15,-3-3-513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100.44995" units="1/cm"/>
          <inkml:channelProperty channel="Y" name="resolution" value="1936.126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7-09-11T07:10:42.4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4749 12777 850 0,'0'-14'0'0,"0"2"248"16,0 2-155-16,0-2-37 16,0 3-19-16,-2 3-6 0,2 1-1 15,-2 2 1-15,1 2 2 0,-1 0 2 16,2 1-3-16,0 0-8 0,-3 8-11 15,-4 13-15-15,-3 12 4 0,-8 14 4 16,0 11-3-16,-3 7-4 16,-1 8 2-16,-3 9 2 0,-2 6-4 15,-3 8 2-15,1-3 1 0,1-6-2 16,1-10 0-16,6-12 3 0,1-7-3 15,2-3-4-15,1-7 3 0,2-3-6 16,0-8 0-16,4-6-8 16,0-5-13-16,1-1 2 0,0-7 2 15,1-3-3-15,1-1 9 0,1-6-15 16,1-1-25-16,1-4-23 0,2-3-44 15,2-14-234-15</inkml:trace>
  <inkml:trace contextRef="#ctx0" brushRef="#br0" timeOffset="546.0009">4757 12598 853 0,'-4'-8'0'0,"-7"2"254"0,1 6-185 16,-4 5-13-16,-6 14-25 0,-3 10-8 16,-3 11-4-16,-3 5 2 15,-2 2-9-15,0 2-5 0,1-3 3 16,2-1-8-16,3-3 0 0,2-6 0 15,4-5-1-15,6-8-2 0,4-11 2 16,9-7-2-16,2-5-27 0,9 0 6 16,8-15 21-16,5-11-1 15,7-6 4-15,-1-4-1 0,3-3-2 16,-1 1 2-16,-3-2 2 0,0-1-5 15,-2-1 4-15,-3-2 0 0,-1 2-2 16,-2 1 0-16,-4 5 9 0,-3 9 1 16,-6 8-2-16,-4 11 1 0,-2 5 2 15,-2 3 1-15,3 1-11 16,2 14-2-16,1 11 2 0,-1 11 17 15,1 9 11-15,0 3-8 0,-3 1-4 16,1-2-2-16,-3-2 5 0,-1-2-9 16,1-3-9-16,1-5 2 0,-2-4-2 15,0-3-4-15,5-5 3 16,-3-2-5-16,4-2-108 0,-2-2 0 15,-1-1-93-15,-3-4-631 0</inkml:trace>
  <inkml:trace contextRef="#ctx0" brushRef="#br0" timeOffset="3338.4059">2982 15155 942 0,'-5'0'0'0,"1"-1"215"16,0 0-148-16,2-1-36 0,-2-1-7 16,1-1-3-16,3-2-2 0,0-6-2 15,0-2-12-15,0-3-2 0,0-7 6 16,2 3-1-16,-1 3-2 15,0-1 8-15,-1 5-2 0,0 2-2 16,-2 1 10-16,-4 3-9 0,0 5-4 16,-5 0 0-16,-1 3-4 0,-4 9-6 15,-3 7 5-15,-4 8-5 0,-3 5 3 16,-4 4 0-16,1 6 0 15,-1 4 0-15,3 3 0 0,3 4 0 16,3 3 0-16,6-3 0 0,4 1-1 16,4-5-5-16,4-7 11 0,3-9-6 15,6-5-7-15,7-3 12 0,4-5-5 16,4-5-8-16,5-5 14 15,3-7-10-15,5-3-9 0,2-11 14 16,-1-6 0-16,1-3 0 0,-3-4-22 16,-2 1 4-16,-2-2-6 0,-1-5 16 15,-3-1 4-15,-2-2-1 0,-1 0 8 16,-4 4-4-16,-2 4-6 15,-4 8 14-15,-7 9-7 0,0 5 0 16,-5 5 0-16,0 1 2 0,-2 1 4 16,-4 9 7-16,-7 9-8 0,-2 5-10 15,-1 5 10-15,-1 3 1 0,2-2-6 16,3 2 0-16,3-1 2 0,3-1-8 15,3-3 12-15,2-1-7 16,1-5-3-16,5-2 2 0,0-6-4 16,4 1-9-16,1-6 13 0,1-1-7 15,2-4-4-15,0-3 7 0,2-4-4 16,2-5-7-16,3-3 15 0,0-6-4 15,5-2-4-15,0-6 0 16,1-2 2-16,-1-3-4 0,-3-1 7 16,-4 4-3-16,-2 1 0 0,-4 3 10 15,-6 5-2-15,-2 3 0 0,-2 3 0 16,-2 4 21-16,0 4 5 0,-2 1-8 15,1 3 0-15,1 1-6 16,-2-1 3-16,2 1-8 0,-1 0-10 16,-3 10 6-16,-4 7 0 0,-2 5-4 15,1 4 2-15,1-4 0 0,1 1-2 16,5-2 0-16,2-4-1 0,2-2-14 15,5-3 11-15,-2-1-2 0,5-6-6 16,-1-1 12-16,0-4-4 16,1 0-11-16,-1 0 11 0,-3 0-2 15,-1-4-8-15,-1-4 17 0,-3-5-3 16,-1-3-4-16,-3-6 10 0,-6 1-2 15,-2-5-5-15,-1-3 1 0,-1 2 4 16,1-1-6-16,4 2 6 16,1 4 2-16,7 1-7 0,0 5 4 15,2 3 1-15,6 1-5 0,3 2 4 16,2 2 3-16,4 2-4 0,0 1 4 15,1 3-5-15,0 2 0 0,0-3 0 16,-1 0 1-16,-1 2-1 16,-3-3 0-16,-3 3 2 0,-2 1-3 15,-5 0 2-15,-3 0 3 0,0 0-5 16,0 0 2-16,0 0 3 0,0 0-1 15,-3 0 2-15,-5 4 2 0,-1-2-13 16,1 0 11-16,-1 1-10 16,0-3-6-16,0 0 11 0,1 0 0 15,0-2-8-15,0-3 12 0,1-2-4 16,-3 2-6-16,2-3 5 0,-2 4-2 15,2 0-15-15,2 0 0 0,0 2-8 16,0-2 3-16,2 1 13 16,0 1 5-16,1 0 3 0,2 1 4 15,-2-1 13-15,3 1 1 0,-3-2 13 16,-1 2-10-16,0-2-8 0,-2 2 3 15,-2 0-12-15,-1 0-4 0,-2 1 4 16,-4 0-2-16,-2 1 0 16,-2 5 0-16,-5 5 3 0,-1 5-4 15,-2 9 2-15,-3 9 1 0,-2 7-3 16,1 7 2-16,1 1 5 0,8-3-7 15,8-3 2-15,9-10 1 0,5-4-2 16,11-6-1-16,7-6 1 0,7-4 0 16,4-6 0-16,4-6 6 15,4-1-6-15,3-10 0 0,0-3 4 16,1-3-5-16,-3-3 2 0,-3-2 2 15,-5 0-4-15,-5-1 2 0,-6-5 2 16,-5 1-4-16,-4-4 2 0,-5 0 28 16,-2 0-20-16,-3 1 11 15,-2 4-10-15,-7 3 2 0,-4 4 6 16,0 5-11-16,-7 5-5 0,-4 5 2 15,-3 4-3-15,-6 13-2 0,1 4 2 16,2 6 7-16,6 1-11 0,6 1 4 16,5-4-1-16,8-5 0 15,5-3-6-15,2-5 4 0,9-3-6 16,5-4 8-16,5-1 0 0,5-5 0 15,4-10 1-15,3-5 0 0,2-3-1 16,-1-2 0-16,-2-2 2 0,1 2-2 16,-4-1 0-16,1 3 0 0,-1 3-2 15,-2 2 3-15,1 1-1 16,-4 3 0-16,-1 3-1 0,-4 3 0 15,-3 4 0-15,-4 3 1 0,-3 3 0 16,-4 9-2-16,-3 8 1 0,-2 5-2 16,-4 2 5-16,-3 5 0 0,0 2-1 15,-3-5 0-15,-2 1 2 16,0-2 0-16,-2-1-6 0,3-2 6 15,-2-2 5-15,4-2-11 0,1-4 6 16,4-5-2-16,1-5-2 0,3-6-4 16,0-1 1-16,0 0-5 0,0-5 6 15,7-7-1-15,5-5 5 16,2-7 1-16,1-2-3 0,2-3 0 15,1-6 1-15,2 0 0 0,1-2-13 16,3-1 5-16,-3 6 6 0,1 7-7 16,-3 11 10-16,-4 5-1 0,-2 7 0 15,-4 2-6-15,0 2 6 0,0 7 0 16,1 4 0-16,-3 5 4 15,-3 6-4-15,1 1 0 0,-3 1 2 16,-2 3-4-16,0-1 4 0,-4 0 7 16,-3-3-9-16,-3-4 0 0,2-3 6 15,-2-5-5-15,4-5 7 0,0-5 2 16,2-1-4-16,2-2 3 15,1 0-4-15,1-1-8 0,0-8 6 16,6-7-1-16,5-4-8 0,4-7 8 16,1-1-3-16,2-6-9 0,3-3 8 15,2-3-2-15,1-2-5 0,0 3 14 16,3 6-6-16,-7 11-2 15,-5 8 6-15,-4 11-5 0,-6 5-9 16,-3 17 16-16,-2 12-3 0,-3 14 3 16,-5 8 0-16,-3 2-3 0,1-1-3 15,-1-4 1-15,3-7 0 0,3-8 0 16,3-7 0-16,2-9 0 15,9-5 0-15,0-7-3 0,6-4 3 16,5-3 0-16,3-14-3 0,6 0-1 16,2-6-7-16,3-3 8 0,-4-3-4 15,0-4-5-15,-5-4 15 0,-2-5-3 16,0-2 0-16,-6-4-2 15,-1 5 3-15,-3 9-2 0,-6 12 1 16,-4 12 0-16,-3 7 0 0,-3 16-5 16,-8 19 5-16,-4 18 0 0,-10 11 13 15,0 12-8-15,-5 2-3 0,1 8 9 16,-1 2-7-16,0-1-8 15,4-3 8-15,2-6-8 0,3-6-42 16,1-5 5-16,0-8 5 0,3-7-6 16,2-9-27-16,3-8 17 0,3-10-31 15,8-9-69-15,0-8 4 0,1-8 56 16,4-9 73-16,2-7 21 15,3-7 6-15,2-9 55 0,1-6 22 16,2-11-18-16,2-12 0 0,3-11-9 16,-1-10 2-16,5-8-32 0,1-6-5 15,1-5-4-15,3-4 6 0,0 5 0 16,1 9-9-16,1 9 3 0,2 18-2 15,-1 15 8-15,-3 12 3 16,-2 9-4-16,-2 12-4 0,-2 6 4 16,0 10 7-16,-4 2-11 0,0 14-6 15,-2 5-7-15,-3 8-5 0,-5 0 0 16,-5 4 1-16,-3 1-2 0,-3 0 2 15,-13 3 0-15,-10 0-6 16,-7-1 6-16,-6 0-6 0,-2-4-12 16,3-2 2-16,3-2-15 0,7-4-38 15,7-5-49-15,1-6-132 0,9-6-630 16</inkml:trace>
  <inkml:trace contextRef="#ctx0" brushRef="#br0" timeOffset="4804.8085">4925 14901 884 0,'-5'-11'0'0,"-4"4"288"0,-3 0-203 15,-6 6-30-15,-1 1-10 0,-4 8-24 16,-2 13-12-16,-2 8 0 16,-1 8 0-16,2 9-1 0,4 7-4 15,5-3 2-15,6-6-10 0,7-8 5 16,4-9-2-16,5-8 0 0,9-2 0 15,3-9 0-15,7-5-2 0,2-4 6 16,3-10 2-16,0-5-4 16,1-5 1-16,-3-2-1 0,-3-3-2 15,-3 1 2-15,-5-4 3 0,-5-2-5 16,-7-2 2-16,-4-4 5 0,0-1-6 15,-2-1 0-15,-1 3 4 0,-4 6-5 16,0 8 2-16,-1 10 1 16,1 7-2-16,-1 4 0 0,-3 1 0 15,1 7-5-15,-2 4 8 0,4 2-5 16,0-4 0-16,3 1 4 0,3-4 0 15,1 1-2-15,1 1-3 0,3 0 3 16,4 1-11-16,4-1 13 16,5 0-4-16,4-2-39 0,2-5 27 15,4-1-4-15,1 2-4 0,2-5 22 16,0-1 0-16,1-2-7 0,-3-5 10 15,-2 1-4-15,-3 2-6 0,-3 1 14 16,-3 3-5-16,-4 2-4 16,-2 2 3-16,-3 6-1 0,-3 9 0 15,-1 9 0-15,-3 5 10 0,0 4-3 16,-4-1 0-16,-4 0 0 0,-4-1-3 15,-2-3 10-15,-2-2-8 0,-3-5-1 16,3-1 2-16,1-3-4 0,0-2-6 16,6-5 6-16,2-3-4 15,3-4-7-15,4-2-5 0,0 1-7 16,7-2 2-16,3 0 24 0,4-6-6 15,3-6 0-15,4-4 0 0,2-3 2 16,0-3-4-16,4-4 3 0,1-4-1 16,-1-6 0-16,1-4 0 15,-3-2 2-15,-5-2-2 0,-3 2 0 16,-3 3 0-16,0 2 7 0,-3 3 0 15,1 7-2-15,-1 6-2 0,-2 6-2 16,-2 9 1-16,-2 4-2 0,-2 2 0 16,-1 3 0-16,-2 13-1 15,0 7 1-15,-7 11 5 0,-3 8-1 16,-3 0-3-16,1-3 0 0,1-3 0 15,4-7 2-15,0-2-4 0,3-4-4 16,4-3-3-16,0-3-2 0,4-4-2 16,5 0 0-16,0-4-1 0,4-4-1 15,-1-5 7-15,3-1 3 16,2-8-1-16,1-8 8 0,5-2-5 15,2-8 1-15,2-9 2 0,-2-5 2 16,3-8-3-16,-2-10-1 0,-1-5 0 16,0-7-3-16,1-4 8 0,-2 0-1 15,-2 1-5-15,-4 8 4 16,-4 12 12-16,-5 14 0 0,-7 11 12 15,-1 13 0-15,-1 9 3 0,0 5 4 16,0 5-16-16,-5 17-27 0,-5 16 15 16,-6 17-4-16,-4 12-1 0,1 6 0 15,1-1 2-15,2 0-8 16,0-2 11-16,3-3-4 0,2-7-2 15,4-6-9-15,1-9-4 0,5-10-13 16,1-4 15-16,3-5-3 0,3-5-13 16,4-5 1-16,5-4 7 0,3-4 2 15,2-6 5-15,3-2-12 0,2-4-23 16,2-6-4-16,-3 1 13 15,2-4-6-15,-4-5 25 0,-3 1 7 16,-1-5 3-16,-5-5 16 0,-3 0-6 16,-5-2 0-16,-4 2 0 0,-1 3 37 15,-1 6-12-15,-3 8-2 0,0 5-2 16,0 7-5-16,-6 7 0 15,-3 10-17-15,-1 9 0 0,1 6 2 16,1 0 7-16,3 1-10 0,1-4 4 16,3-2-2-16,3-4 0 0,2-3-1 15,0-4 0-15,5-2-6 0,2-3 13 16,2-1-8-16,2 0 1 15,3-6 2-15,2-1 2 0,2-2-4 16,3-1 1-16,0 0 2 0,0-3-4 16,1-5-79-16,-1-2-77 0,0-5-161 15,-2-3-287-15</inkml:trace>
  <inkml:trace contextRef="#ctx0" brushRef="#br0" timeOffset="4992.0087">5924 14543 596 0,'34'-17'0'0,"1"3"197"0,-1-3-167 16,0 2-20-16,-4 1-18 15,-4 2-111-15,-4 0-181 0</inkml:trace>
  <inkml:trace contextRef="#ctx0" brushRef="#br0" timeOffset="5148.0091">5317 14323 1021 0,'3'-10'0'16,"17"1"-33"-16,5 0 45 0,3 1-9 15,-1 4-6-15,-6 2-225 16,-6 2-68-16</inkml:trace>
  <inkml:trace contextRef="#ctx0" brushRef="#br0" timeOffset="6068.4106">4773 16270 663 0,'-8'2'0'0,"1"-1"240"16,3 0-129-16,3-1-35 0,1-4-25 15,2-8-16-15,8-8-31 0,5-6 2 16,5-5 0-16,3-5 1 0,2 3 14 15,0-2 12-15,3 3-26 0,-3 5-1 16,3 1-4-16,2 4-4 16,0 6 4-16,1 4-2 0,-1 7 0 15,-5 4-5-15,-4 2 4 0,-4 9-6 16,-6 9 13-16,0 5-5 0,-6 4-2 15,-2 2 1-15,-3 0 1 0,0-1-2 16,-5 0 1-16,-5 0-1 0,-4-3-11 16,-2 1 19-16,-3-5-6 15,-1-5-1-15,-1-3 0 0,5-4 7 16,5-5-12-16,4-1 10 0,7-4-1 15,0-2-5-15,12-8-18 0,4-8 22 16,7-7-3-16,8-6 0 16,1-3 0-16,3-3 0 0,-1 1 0 15,0-2-1-15,-1 1-25 0,-2 4 22 16,-5 3-2-16,-5 4 0 0,-8 9 8 15,-6 5-2-15,-4 7 0 0,-2 4 4 16,-1 1 14-16,-1 8-7 16,-6 11-5-16,-4 6-3 0,-4 8-3 15,3 3 0-15,0-4 3 0,4-4-3 16,6-5-4-16,2-3-15 0,2-6-12 15,6-2 16-15,4-2 8 0,0-6 0 16,3 0 5-16,3-3-20 0,2-1-26 16,1 0-20-16,0-6-38 0,2-5-58 15,-2-1-34-15,-1-5-250 16</inkml:trace>
  <inkml:trace contextRef="#ctx0" brushRef="#br0" timeOffset="6193.2109">5436 15540 726 0,'-1'-7'0'0,"1"3"212"0,3 1-188 16,5 3-24-16,2 0 0 0,2 10-90 16,-4 6-141-16</inkml:trace>
  <inkml:trace contextRef="#ctx0" brushRef="#br0" timeOffset="6661.2116">5806 15845 1018 0,'-9'-19'0'0,"1"2"204"15,-2 4-154-15,0 3-14 16,-3 5-8-16,-2 5-14 0,-3 13-1 15,-5 14-11-15,-5 10-3 0,-2 4 2 16,5 4 5-16,-1-5-7 0,5-5 2 16,6-9 0-16,4-10-1 0,6-7-6 15,5-4 1-15,2-5-16 16,7 0 5-16,5-7 3 0,6-8-16 15,5-4-11-15,3-2-1 0,0-3 6 16,1 1 37-16,-3-1-2 0,0 2 0 16,-3 0 0-16,-5 1 1 0,-3 6-6 15,-3 1 10-15,-6 6 3 0,-3 5-8 16,-1 2 0-16,2 1 2 15,-1 7-5-15,0 11 6 0,-2 9 4 16,-1 10-5-16,-2 4 6 0,-3 3-6 16,-5 2-4-16,-1 4 4 0,-7 1-7 15,-3 4-30-15,-4 2 2 0,-1 1 12 16,-2-1-56-16,-3-2-46 15,0 0 53-15,-3-2-20 0,-1 2-43 16,-2 1 11-16,1-1-15 0,1-6 43 16,2-7-16-16</inkml:trace>
  <inkml:trace contextRef="#ctx0" brushRef="#br0" timeOffset="7098.0125">5376 16736 780 0,'15'-54'0'0,"3"-12"153"16,5-4-103-16,3-2-30 0,6-7-15 15,4 0-2-15,4 3 1 0,5 3-5 16,1 10 2-16,1 9 5 15,1 9 6-15,-1 12 28 0,-5 6-18 16,-4 7-15-16,-5 6-5 0,-7 4 1 16,-2 4-6-16,-6 2 6 0,-4 4-2 15,-3 0-7-15,-5 11 12 0,-4 9-4 16,-2 7 10-16,-6 7 26 15,-6 2-17-15,-3 3-13 0,-5-3 4 16,2-1-3-16,0-5-8 0,2-7 3 16,5-6-1-16,5-7-4 0,2-6 2 15,4-4 9-15,0 0-12 0,3-2 4 16,4-11-2-16,5-6 0 15,7-5 0-15,2-5 4 0,3-3-4 16,-2-1-2-16,3-4 1 0,1-4-18 16,1-2 15-16,3-4-6 0,-1 2-3 15,-2 7 17-15,-5 10-4 0,-2 12 0 16,-6 8-3-16,-4 8 2 0,0 5 1 15,-6 15 0-15,-1 10 6 16,0 7-3-16,-3 4 7 0,-1 0-8 16,-4-3-3-16,1-4 2 0,-1-6 4 15,1-6-7-15,1-4-9 0,3-6-4 16,0-4-41-16,5 0-28 0,5-6-75 15,1-2-40-15,5 0-184 16</inkml:trace>
  <inkml:trace contextRef="#ctx0" brushRef="#br0" timeOffset="7675.2134">6560 15920 761 0,'15'-38'0'0,"0"-3"292"16,1 0-235-16,-5 4-41 0,-3 8-12 16,-6 10 8-16,-2 8 14 0,-2 7 37 15,-9 5-17-15,-5 10-27 0,-5 14-15 16,-3 8 6-16,-4 5-3 0,2 4-7 15,2-4 0-15,3-1 3 0,5-5-3 16,5-3 0-16,2-5 1 16,6-7-2-16,3-3 1 0,0-6 0 15,0-2-10-15,4-3-4 0,2 0-15 16,2-3-20-16,5 0-3 0,2-8 0 15,4-5-26-15,2-2-31 0,0-4 11 16,2-1 19-16,-2-3 19 16,0 0 41-16,-4 1 14 0,-3 3 10 15,-2 8 3-15,-4 5 6 0,-3 6 12 16,0 6 2-16,-2 10 12 0,0 7 19 15,3 5-11-15,-1-2-32 0,3-3-11 16,3-6 1-16,1-8 20 16,7-6 33-16,0-4 12 0,7-12 5 15,1-8-15-15,3-6-21 0,2-7-9 16,3-5-15-16,1-2-9 0,0-5-7 15,2 1 0-15,-2-2 5 0,3-2-6 16,-2-3 2-16,0-7-3 16,-2-3 2-16,-2-1 0 0,-2-2 0 15,-6 3-1-15,-5 3-3 0,-10 8 5 16,-5 13-2-16,-5 13 2 0,-3 11 4 15,-7 11 6-15,-8 9-3 0,-2 21-5 16,-7 15-4-16,-2 16 2 16,3 8 9-16,2 8-10 0,2 5 0 15,7-1 7-15,-1 1-4 0,4-5 2 16,2-10-5-16,6-8 0 0,3-13 0 15,2-9-1-15,6-6-1 0,6-8 0 16,5-4-6-16,3-8-6 16,6-4-6-16,2-4-19 0,1-2-106 15,-1-8-166-15</inkml:trace>
  <inkml:trace contextRef="#ctx0" brushRef="#br0" timeOffset="10342.8181">10960 4821 857 0,'6'-22'0'0,"-3"5"78"0,-3 3 25 15,0 0-47-15,0 6-9 0,0 4 12 16,0 0-16-16,0 4-17 15,0 0-7-15,0 0-7 0,0 0-1 16,-2 3 3-16,-3 14-3 0,-3 17-5 16,-5 17 8-16,-3 12-1 0,2 8-9 15,-4 3-4-15,2 3 0 0,-3 3 3 16,0-2-3-16,1-4 0 15,-2-4 3-15,2-4-3 0,1-5-6 16,0-3 6-16,3-7-43 0,2-6 8 16,1-4-11-16,3-9-35 0,3-5 4 15,2-6-72-15,2-8-62 0,0-8-25 16</inkml:trace>
  <inkml:trace contextRef="#ctx0" brushRef="#br0" timeOffset="10654.8186">10627 5499 704 0,'-7'0'0'0,"0"7"281"0,-1 17-224 16,1 15-35-16,2 9 0 0,2 4-2 15,3 0-11-15,5-8-5 0,1-10-1 16,4-8 10-16,-1-8 31 15,0-7-3-15,0-4-4 0,-1-6-10 16,1-1 2-16,2-6 6 0,2-8-14 16,1-3-8-16,3-7-6 0,1-2 0 15,2-4-6-15,2-1-2 0,5-4 2 16,-2-1 2-16,4-2-3 15,-1-3 0-15,-2 1 2 0,0 1-4 16,-4 9-24-16,-4 11-20 0,-6 12-68 16,-5 8-112-16,-7 13-277 0</inkml:trace>
  <inkml:trace contextRef="#ctx0" brushRef="#br0" timeOffset="11247.6198">10452 7931 974 0,'0'-16'0'16,"-2"6"222"-16,1 1-147 0,-2 3-10 15,2 3-20-15,-2 3-17 0,-1 20-22 16,-2 21-6-16,-3 26 0 0,-2 18 11 15,-1 9 3-15,2-3-9 0,-1-10-3 16,3-11-1-16,-2-10 2 16,2-9-5-16,-2-8 4 0,4-9-4 15,0-7-24-15,-1-6 12 0,2-3-13 16,1-2-14-16,3-5 5 0,0 1-12 15,1-5-53-15,0 0-18 0,0-1-149 16,-6-6-461-16</inkml:trace>
  <inkml:trace contextRef="#ctx0" brushRef="#br0" timeOffset="11528.4202">10170 8558 548 0,'-4'40'0'0,"4"2"192"0,1 1-130 16,7-4-2-16,3-8 0 0,1-9 13 15,1-5-10-15,0-8-7 0,-2-4 7 16,-1-2 0-16,-2-3-28 0,0 0-22 16,1-3 5-16,0-4-7 15,2-5-9-15,1-2 10 0,1-1-8 16,0-4-4-16,1-4 0 0,2 0 3 15,2-7-4-15,1-1 2 0,3-5 1 16,1-3-3-16,0 2 2 16,-1 5 1-16,-3 4-4 0,-4 11-56 15,-5 7 8-15,-2 8-55 0,-3 3-20 16,-3 12-115-16</inkml:trace>
  <inkml:trace contextRef="#ctx0" brushRef="#br0" timeOffset="12121.2213">10333 10868 754 0,'3'-5'0'0,"1"-1"70"0,-4 2 29 16,2 4-6-16,-2 0-34 0,0 0-30 15,0 0 0-15,0 0 7 0,0 4 5 16,-2 11 15-16,-7 13 23 15,-3 15-19-15,-6 11-17 0,-3 13-10 16,0 4-16-16,0 5-11 0,0 2 5 16,1-6-8-16,2 2-6 0,-2-6 4 15,3-4-4-15,-1-8-36 16,5-8 21-16,0-11-6 0,2-8 3 15,3-8 20-15,1-6-23 0,3-5-29 16,1-6 12-16,2-4-23 0,-2 0-171 16,1 0-326-16</inkml:trace>
  <inkml:trace contextRef="#ctx0" brushRef="#br0" timeOffset="12448.8218">9897 11503 1001 0,'3'0'0'0,"1"14"120"0,3 8-46 16,1 14-22-16,1 10-22 0,1 4-9 16,1 0-7-16,2-2-1 0,1-3-6 15,-2-4-2-15,0-3-5 0,-2-3 0 16,1-8 1-16,0-6-3 15,0-6 4-15,2-10 3 0,-1-5-5 16,0-7-1-16,3-11 9 0,-2-3 6 16,4-7 21-16,-2-5-5 0,-2-1-15 15,2-6 0-15,1-3-11 0,4-3-7 16,3-2 6-16,2-2 0 15,3 4-4-15,-1 4 1 0,2 9 2 16,-2 9-4-16,-3 9-12 0,-5 2-13 16,-4 9-43-16,-8 4-19 0,-7 2-153 15</inkml:trace>
  <inkml:trace contextRef="#ctx0" brushRef="#br0" timeOffset="25490.4448">14107 4186 513 0,'0'-6'0'16,"0"3"176"-16,0 1-80 0,0 0-11 15,0 0-15-15,0-1 1 16,0 1-30-16,0 2-10 0,0-2 0 16,0 1-3-16,0 1-16 0,0 0-5 15,0 0-6-15,0 10-2 0,-5 4-11 16,-1 9 12-16,-2 11 0 0,-2 6 3 15,-3 6-3-15,1 3 0 0,-1 1 3 16,0-1-1-16,3 2-3 16,0-1 1-16,0 1 0 0,0 3 34 15,2 1-19-15,-2-2 8 0,3 5-12 16,0-2-2-16,3-3 7 0,0 3-11 15,3-5-4-15,0-5 3 0,-2 2-3 16,1-6-2-16,-1-3 2 16,0-4 0-16,0-6-1 0,1-5 0 15,-1 0 2-15,-1-2-4 0,1-4 4 16,1 1-1-16,2-3-2 0,0-3-2 15,0-2 1-15,1-2-82 0,5-3 25 16,-3 2-25-16,1-4-150 16,-4-1-49-16</inkml:trace>
  <inkml:trace contextRef="#ctx0" brushRef="#br0" timeOffset="25958.4456">13686 5286 563 0,'10'-7'0'0,"2"4"108"15,2 3-47-15,2 0-15 0,-2 0-15 16,1 5-3-16,-3 0 4 16,-1 7-2-16,-1 6 3 0,-2 1-6 15,2 5-8-15,-4 1-9 0,1 2-7 16,0 1 2-16,0 1-4 0,0-1-2 15,2-5-3-15,-1-2-14 0,-1-4-16 16,3-4 27-16,-3-4 3 0,2-4-2 16,0-5 11-16,1 0 14 15,2-8 28-15,2-4 6 0,1-5-3 16,3-2-6-16,2-6-13 0,4-1-9 15,1-6-4-15,4-4 2 0,1-3-11 16,3-4 5-16,3-1 8 0,-2-2-13 16,-1-2-6-16,-1 2 4 15,-8 7-3-15,-4 8-4 0,-2 7 0 16,-8 9 20-16,-4 4-16 0,0 5-1 15,-3 6-6-15,2 0-72 0,-2 8-28 16,-2 5-50-16,-2 0-186 0</inkml:trace>
  <inkml:trace contextRef="#ctx0" brushRef="#br0" timeOffset="27081.6476">14701 7860 773 0,'2'-14'0'0,"0"4"134"16,-1 2-51-16,-1 1-32 0,0 1-21 16,0 2 2-16,0 1-11 0,-3 2-3 15,1 1-8-15,-1 0-8 0,-5 8-2 16,-3 13 0-16,-5 14 5 15,-6 15 6-15,-2 12 2 0,-3 13-8 16,0 7 7-16,0 2-7 0,0-2 0 16,0-4 4-16,3-5-6 0,4-8-6 15,3-9 6-15,6-7-1 0,-1-11-3 16,4-3 2-16,1-5 2 0,3-7-4 15,3 0 2-15,-2-9-1 0,3-3-5 16,0-2 2-16,-1-8-36 16,1 1-32-16,0-2-8 0,-3-6-43 15,-1-5-193-15</inkml:trace>
  <inkml:trace contextRef="#ctx0" brushRef="#br0" timeOffset="27378.0481">14245 8451 823 0,'0'-4'0'0,"0"3"179"15,3 1-153-15,2 7-23 0,1 7 13 16,2 9 16-16,1 6 4 16,1 7-7-16,0 0-17 0,2 1-4 15,0-4-1-15,0-4-1 0,0-3-4 16,-1-6 5-16,-1 0-3 0,3-6-8 15,-5 1 8-15,0-6-3 0,1 4-6 16,-4-6 10-16,3 0-3 16,0-2-3-16,-1 0 2 0,3-5-1 15,1 0-5-15,5-3 10 0,2-7-2 16,6-7-2-16,5-4 14 0,4-5-8 15,3-4-9-15,1-1 4 0,3 2-4 16,-5 0-66-16,-4 9-27 16,-8 8-79-16,-8 7-222 0</inkml:trace>
  <inkml:trace contextRef="#ctx0" brushRef="#br0" timeOffset="27986.4491">14772 10815 633 0,'16'-44'0'0,"-2"3"159"16,-1 9-78-16,-2 3-35 0,-3 4-1 15,-1 7-8-15,-3 4-8 0,-1 5-9 16,-1 3 0-16,-2 5 15 0,0 1 1 16,-2 9-42-16,-5 16 8 15,-10 17 4-15,-5 21 6 0,-9 16 3 16,-3 9-9-16,-1 6-4 0,-1-1 6 15,-1-4-8-15,1-7 0 0,2-12 8 16,6-7-7-16,4-14 1 0,3-6-1 16,4-7-1-16,-1-2 0 15,4-7 0-15,2-5-2 0,5-5-32 16,2-8-5-16,4-3-9 0,1-5-57 15,0-1-31-15,0-7 26 0,2-5-38 16,1-10-268-16</inkml:trace>
  <inkml:trace contextRef="#ctx0" brushRef="#br0" timeOffset="28314.0496">14392 11210 757 0,'1'-16'0'0,"2"4"195"16,-3 6-122-16,2 1-26 0,-2 2-15 15,0 0-9-15,0 3-3 16,2 2-20-16,1 11 0 0,-3 10-7 15,3 9 8-15,-3 8-1 0,0 3 0 16,-3-1 4-16,3-1-6 0,0-3 4 16,4-6 0-16,3-3-3 0,3-4 2 15,-2-4 3-15,1 0 0 16,1-2 5-16,-2-4 2 0,-1-3-6 15,1-2 6-15,-1-3-5 0,-2 1-7 16,4-2 2-16,-1-3 14 0,0-2-13 16,5-1 1-16,3-8 10 0,3-4 1 15,5-6-7-15,3-5-1 0,1-2-7 16,2-1 2-16,-2 0 3 15,-1 6-4-15,-3 3-37 0,-6 7 3 16,-1 2-22-16,-3 7-22 0,-5-2-69 16,-3 3-166-16</inkml:trace>
  <inkml:trace contextRef="#ctx0" brushRef="#br0" timeOffset="32962.8579">18155 4328 500 0,'6'-22'0'0,"-2"1"227"16,-2 0-116-16,-2 1-7 15,-1 1-26-15,-3 0-17 0,-3 1-8 16,2 0-21-16,-1-1-8 0,-2 5-1 16,0-3-11-16,1 2-3 0,0 5-8 15,0 0 6-15,-1 5-9 0,0 0 1 16,-1 1-2-16,-1 4-1 0,-1 0 4 15,-1 0 0-15,1 5 14 16,0 3-15-16,2-3 2 0,4 5 18 16,1 1-14-16,1 6-2 0,3 5-3 15,0 4 0-15,0 2 0 0,1 7 6 16,4 4-7-16,0 2 2 0,1 8 2 15,-1-3-1-15,0 0-1 16,2 2 2-16,-3-2-4 0,3-1 2 16,2-1 13-16,0 0-9 0,2-5 6 15,1 0-8-15,-1-3-6 0,1-3 6 16,-2-2 1-16,0-2-6 0,0-3 4 15,0 0-2-15,2-4 0 16,-4-1-1-16,1 0 1 0,-4-1 0 16,-1 0-1-16,-1-1-4 0,-2 0 6 15,-1-2 0-15,0 0-2 0,-1-2-4 16,-4-1 8-16,-1 3-4 0,-3-5-6 15,-1-1 12-15,-1-2-5 0,-1 3 0 16,-4-6-1-16,1 2 5 16,-5-2-8-16,2-2-30 0,-4 3 12 15,1 1-9-15,-1-5-11 0,-3 1-11 16,-1-4-22-16,5 0 6 0,2 0-10 15,2-9-73-15,1-5-62 0,2-2-163 16</inkml:trace>
  <inkml:trace contextRef="#ctx0" brushRef="#br0" timeOffset="33228.0584">17837 4809 888 0,'7'-5'0'15,"4"-7"136"-15,5 3-67 0,3-4-14 16,8 0-25-16,4 2-20 16,5-1-11-16,5 1-3 0,2 1-13 15,-1 0-9-15,0-2 10 0,-5 2-5 16,-4 3-18-16,-8 1 12 0,-5 6-14 15,-5 0-13-15,-6 0 30 0,-1 8 6 16,-1-1-19-16,-2-1-54 0,0 4-61 16,-5-4-179-16</inkml:trace>
  <inkml:trace contextRef="#ctx0" brushRef="#br0" timeOffset="33571.2589">18477 4790 792 0,'-10'-8'0'0,"-3"3"242"16,2 3-158-16,-2 0-38 0,2 2-13 15,-1 7-12-15,-3 5-11 0,-1 7-11 16,-2 5 1-16,2 0 0 0,3 1 7 16,3-1-8-16,3-4 1 15,5-1 5-15,2-4-8 0,1-3 6 16,6 2 4-16,4-6-10 0,4-1 4 15,4-6 4-15,6-1-1 0,7-5 1 16,5-5-6-16,1-2-11 0,2 1-6 16,-1 0-7-16,-3 2-35 15,-2 0-6-15,-6 4-35 0,-4 0-91 16,-8 0-23-16,-5 1-304 0</inkml:trace>
  <inkml:trace contextRef="#ctx0" brushRef="#br0" timeOffset="33758.4593">18806 4845 847 0,'0'-2'0'0,"0"2"202"16,0 0-116-16,0 5-41 0,-2 9-27 16,2 4 4-16,-1 2-7 0,1 5-8 15,0-4-2-15,4-1 2 16,5 0-6-16,0-4-2 0,3-3-11 15,-3-1-43-15,-1-5-76 0,0-2-100 16,-5-2-197-16</inkml:trace>
  <inkml:trace contextRef="#ctx0" brushRef="#br0" timeOffset="34850.4611">19104 8504 681 0,'-5'-18'0'0,"-2"2"199"0,1 3-120 16,-2-1-33-16,-2 4-5 0,-2 1-6 15,-1 2-5-15,-4 3 2 0,0 2-5 16,0 2 5-16,0 8 2 16,0 4-22-16,0 7 1 0,1 6-12 15,0 3 2-15,-2 4 1 0,2 3-3 16,2 1-2-16,1 2 2 0,3-1 4 15,2-2-9-15,6 2 6 0,1-5-1 16,2 2-2-16,8 0 1 16,0-1 0-16,6 0-1 0,3-1 1 15,2-1 8-15,1 0-7 0,0 0 4 16,-2 0-3-16,-3-4-4 0,-1-1 4 15,-3-1 0-15,-1-4-3 16,0 0 2-16,-3-1-8 0,-3 0-9 16,-2-1 4-16,-3 2-17 0,0-4-38 15,-3-2 20-15,-3 0 3 0,-1-3-32 16,-5 0-18-16,2-2 9 0,-4-3 31 15,0-2 16-15,-2-1-26 0,-5-1-34 16,-2-3-40-16</inkml:trace>
  <inkml:trace contextRef="#ctx0" brushRef="#br0" timeOffset="35084.4615">18677 8951 859 0,'29'-16'0'0,"6"-4"255"16,2 0-173-16,0 1-24 0,0 3-37 15,2 2-15-15,-3 3-5 0,1-1-2 16,-3 0-27-16,-4 5-30 0,-7 2-82 15,-8 5-70-15,-8 3-112 0</inkml:trace>
  <inkml:trace contextRef="#ctx0" brushRef="#br0" timeOffset="35427.6621">19299 8909 978 0,'-7'-6'0'16,"2"4"201"-16,0 2-131 0,-5 0-24 16,-3 2-22-16,-2 10-13 15,-6 5-11-15,0 6 0 0,-4 8 4 16,-4 5-5-16,1 3-5 0,4-1-7 15,6-6 0-15,10-6 0 0,8-6-13 16,5-4-23-16,11-5 12 0,6-3 13 16,7-5-12-16,6-3-5 15,2-2-66-15,0-8-148 0,0 0-239 16</inkml:trace>
  <inkml:trace contextRef="#ctx0" brushRef="#br0" timeOffset="35833.2628">19470 9310 469 0,'13'-3'0'16,"4"1"144"-16,1 2-55 0,1 0-18 16,-4 0 15-16,0 7-37 0,-5 3-17 15,-4 4-13-15,0 1-8 16,-4-1 10-16,-2 4-9 0,-2 1-1 15,-5 0 6-15,-2 0 4 0,-2 1-12 16,0-2-3-16,0 1-3 0,-1-5-2 16,1 1-1-16,1-4 0 0,3-1 0 15,2-1-2-15,5-4-7 16,0-2 9-16,0-3 0 0,8 0-13 15,6 0 13-15,9-5 28 0,2-4-8 16,6-2-4-16,3 2-12 0,3 0-6 16,2 6 4-16,-2 3-4 0,-5 0-126 15,-8 5-104-15,-10 4-269 0</inkml:trace>
  <inkml:trace contextRef="#ctx0" brushRef="#br0" timeOffset="36582.0642">19278 11603 928 0,'2'-31'0'16,"-2"3"159"-16,-7 4-123 0,-6 4-20 15,-7 6 8-15,-5 4 12 0,-4 7-9 16,-4 3-17-16,-1 9 3 0,-1 3 4 15,1 6-2-15,2 4-2 16,2 2-2-16,7 5-11 0,7 5 0 16,7 6 15-16,3 9-7 0,6 9 2 15,9 3-2-15,4 8 3 0,6 4-1 16,0 1-6-16,0-5-2 0,4-3 1 15,-2-8 1-15,0-5-3 16,-3-5 7-16,-4-5 0 0,-1-3 0 16,-5-4 2-16,-1-5 4 0,-3 1-13 15,-4-5 0-15,0 1 3 0,-7-4-8 16,-5-1 4-16,-2 0 0 0,-2-6-36 15,-6 0 11-15,-4-3-10 0,-3-4-34 16,-7-3-8-16,0-6-26 16,-2-1-149-16,-2-10-196 0</inkml:trace>
  <inkml:trace contextRef="#ctx0" brushRef="#br0" timeOffset="36769.2645">18825 12222 777 0,'16'-14'0'0,"3"0"258"0,0 1-180 15,2 2-22-15,2-1-20 0,3-2-11 16,6 4-13-16,3-1-8 16,-1 3-3-16,-1 3-2 0,-3 4-91 15,1 1-40-15,-7 2-147 0,-3 1-212 16</inkml:trace>
  <inkml:trace contextRef="#ctx0" brushRef="#br0" timeOffset="37518.0658">19232 12258 870 0,'8'-8'0'0,"2"-1"61"15,-2 1-23-15,-1 1-20 0,-2-1-3 16,0-1 1-16,2 4 6 0,0-3 9 16,3 2-9-16,5-2 1 15,2-1 7-15,2 3-10 0,-1 0-10 16,2 5 2-16,-4-4-8 0,-1 5 6 15,-4 0 3-15,-4 0-3 0,-1 0-9 16,-3 7 5-16,-3-3-4 16,0 3-4-16,-5 2 4 0,-3-2 26 15,0 0-22-15,2 3 3 0,-3-3-9 16,5 1 0-16,1 0 4 0,-1-2-3 15,1 4-2-15,3-1-5 0,-2-1 1 16,3-2-8-16,-1 1 11 16,0-4 4-16,2 0-4 0,-1-3 5 15,0 0 9-15,-1 0 9 0,-1 0 19 16,-3-5-11-16,-1 0-17 0,-1-1 6 15,1 3 1-15,-1-4-9 0,2 4-2 16,0-1-7-16,1 3-2 0,-1-1 1 16,0 0-4-16,2 1-14 15,-3-3 16-15,4 1 2 0,-1-2 0 16,2 3 0-16,-2-3 11 0,1 1-7 15,1 3 7-15,0-4-11 0,0 5 0 16,0-2 0-16,0 1 2 0,0 0-2 16,0 0 0-16,0 1 2 0,0-3-2 15,-2-1 0-15,-3 3 1 16,-1-1-7-16,-4 2 8 0,-2 0-4 15,-1 0-3-15,-1 8 9 0,-3 5-4 16,-1 3-3-16,0 8 6 0,0 0 0 16,7 3-3-16,0-3-1 15,8-4 2-15,-1-3-2 0,4 0-1 16,1-2 2-16,5-2 0 0,3-1 0 15,4-2 4-15,0-2-5 0,4-2 2 16,4-1 3-16,-1-4-5 0,5-1 2 16,6-3 0-16,5-9-2 15,3-2 0-15,3-4 1 0,-4-1 0 16,-2 1-27-16,-3 3-11 0,-9 4-19 15,-7 2 16-15,-6 7-43 0,-4 2-104 16,-7 7-127-16,-1 3-224 0</inkml:trace>
  <inkml:trace contextRef="#ctx0" brushRef="#br0" timeOffset="38095.2668">19396 12942 926 0,'3'-10'0'16,"2"-3"252"-16,5 2-181 15,1-3-28-15,7-1-20 0,0 1-10 16,3-1-7-16,2 6-1 0,-1 2-3 16,-4 6-4-16,2 1 3 0,-3 11-1 15,-1 7 0-15,-5 3 0 0,-4 4 0 16,-3-1 0-16,-4 0-2 15,-6 2 1-15,-7-4-3 0,-3 0 8 16,-5 0-2-16,-1-3-3 0,0-2-2 16,1-1 2-16,1-3-8 0,2-3 4 15,3-3 5-15,4 0 0 0,4-4-25 16,6 0 8-16,1 0-8 15,3-2 6-15,7 2 5 0,3 1 5 16,5-3 5-16,0 1 8 0,2 0-8 16,-2 3 7-16,-2 0-2 0,1 2-2 15,-6 4-2-15,-2 1 9 0,-4 4 1 16,-4-2 11-16,0 3 7 15,-3 1-6-15,-3 0 3 0,-5 1-9 16,-1 2-9-16,-5-2 2 0,-2 1-7 16,-4-1-8-16,-4-2-9 0,-3-1-7 15,0-3-35-15,-5-1-13 0,-2 0-61 16,-3 0-181-16</inkml:trace>
  <inkml:trace contextRef="#ctx0" brushRef="#br0" timeOffset="42634.8749">23099 6097 726 0,'-1'-6'0'0,"1"1"113"15,0-2-59-15,0 1 12 16,1 0-24-16,-1 2 0 0,0 1-3 16,0 2-14-16,0 0-16 0,0 1 3 15,0 0-8-15,-2 7-8 0,-3 12 8 16,-2 13-2-16,0 6 0 0,0 8-3 15,7 0 2-15,0-5 5 0,0-1-8 16,4-2 4-16,2-8 0 16,0-4-3-16,2-1 2 0,0-4-1 15,-1 3 0-15,2-2 0 0,-5-3 2 16,3-5-3-16,0-3 2 0,-1-5-3 15,5-6-10-15,4-3 20 0,9-12 14 16,7-10 2-16,6-9-4 16,7-6-5-16,4-5-5 0,7-3-3 15,4-1 4-15,6-6 2 0,8-2-1 16,4 0 0-16,7-3-4 0,-2-3-2 15,-2 4-4-15,-6 1-3 0,-9 3 2 16,-8 9-1-16,-9 5-7 16,-4 9-1-16,-10 8-4 0,-2 12-24 15,-13 7-1-15,-12 8-17 0,-4 11-59 16,-8 10 35-16,-8 5-22 0,-1 6-59 15,-6-1-90-15</inkml:trace>
  <inkml:trace contextRef="#ctx0" brushRef="#br0" timeOffset="43196.4758">22948 9129 986 0,'2'-1'0'0,"1"1"51"16,-2 3-52-16,4 6 2 15,-3 6 6-15,1 7-9 0,-2 7 4 16,1 3 4-16,-1 1-7 0,0-1 2 15,-1-4 4-15,3-6-6 0,3-5 2 16,3-10 22-16,4-5 8 0,3-6 27 16,6-15-7-16,8-10-16 15,4-8-13-15,6-9-10 0,7-2-2 16,6-5 0-16,7-3 2 0,6-2 2 15,6-2-3-15,4 1-2 0,4-6-3 16,3 2-1-16,0 3-2 0,-1-1-6 16,-7 8 6-16,-9 2-1 0,-11 9-3 15,-14 9-9-15,-9 9-4 16,-8 9-12-16,-14 11 3 0,-7 4-29 15,-3 5-63-15,-12 11 10 0,-2 9-14 16,-8 4-56-16,-7 3-94 0</inkml:trace>
  <inkml:trace contextRef="#ctx0" brushRef="#br0" timeOffset="43804.877">23243 12621 906 0,'4'-6'0'0,"-1"4"34"0,1 2-28 16,3 5 2-16,-5 11-4 0,0 11-3 16,-2 9 10-16,-1 6-1 0,-2 5 3 15,-1 1-5-15,3 0-1 0,-1 0 6 16,2 0 2-16,0-4 2 15,2-8 0-15,4-5-7 0,4-14-6 16,0-10 5-16,4-6 14 0,2-5 22 16,10-14 15-16,8-9-18 0,10-10-7 15,8-8-5-15,7-8-4 0,8-3-5 16,8-3 0-16,7-3-7 15,6-2-2-15,3 0 0 0,-2 1-1 16,-2 4-7-16,-8 2-3 0,2 8 3 16,-7 6-3-16,-1 6-2 0,-1 3-12 15,-9 10-4-15,-2 5-18 0,-9 9-5 16,-8 10-33-16,-4 6-70 15,-7 10-46-15,-9 1-202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100.44995" units="1/cm"/>
          <inkml:channelProperty channel="Y" name="resolution" value="1936.126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7-09-11T07:12:21.7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3119 9186 504 0,'0'-7'0'15,"0"2"211"-15,-2-1-107 0,2 3-22 16,0 1 7-16,0 1-24 0,0 1-19 15,0 0-14-15,0 0-14 16,0 0-8-16,0 0-5 0,0 0 4 16,0 0-6-16,0 2-6 0,2 6-3 15,-2 5 4-15,5 6-3 0,0 7 9 16,-2 2-1-16,4 4-2 0,-2 0 11 15,3 3-3-15,0 1-2 16,2-1 2-16,-1 2-2 0,1 1-5 16,0-1 4-16,2 1-9 0,-1-4 4 15,-1-1 1-15,1-1 0 0,-3-3-3 16,1-2 2-16,-2-3 1 0,-2-2-2 15,1-2 0-15,-1-4 4 0,-1 1-5 16,-2-10 2-16,-1-2 1 16,-1-2-4-16,1-1-9 0,-1-1-9 15,0 0-11-15,0-1-4 0,-2 0-22 16,0 0-54-16,-1 0-82 0,0-4-123 15</inkml:trace>
  <inkml:trace contextRef="#ctx0" brushRef="#br0" timeOffset="780.0013">3105 9026 617 0,'0'-2'0'0,"-1"2"149"0,-2 0-86 16,0 7-50-16,-4 8 1 0,0 9-8 16,-1 6 2-16,0 2 0 15,0-1-5-15,1-5-2 0,1 0 5 16,2-8-2-16,0-4-2 0,1-8 7 15,3-2 17-15,0-4 9 0,0 0-4 16,0 0 4-16,0 0 19 0,1-8-5 16,2-2-27-16,1-4-20 15,2-3 1-15,-2 2-2 0,4-2-2 16,0-2 2-16,-1 0 0 0,5-3-1 15,-2 0 0-15,2-1 2 0,0 0-2 16,1-1 0-16,-2 2 5 0,-1 3-5 16,-2 5 0-16,-3 4 21 0,-2 5-12 15,-2 3 7-15,0 2-10 16,2 2-9-16,2 8 0 0,3 7 3 15,2 2 0-15,1 5 4 0,2 1-2 16,-2-2 0-16,3-1 1 0,-2-2 1 16,-2-1-8-16,0-3 6 0,-1-1-1 15,-2-3-2-15,-3-3-22 16,1-2-30-16,-5 0-75 0,0-3-107 15,-5-4-283-15</inkml:trace>
  <inkml:trace contextRef="#ctx0" brushRef="#br0" timeOffset="1513.2027">2722 8219 936 0,'-1'-5'0'0,"-1"2"179"0,-1 0-138 16,3 3-14-16,-2 0-16 15,-2 8-16-15,1 9 7 0,-5 7-1 16,0 2-1-16,-1 6 0 0,-2 0 9 16,-1 2-11-16,0-1 4 0,2-2-1 15,2-1-1-15,3-6 3 0,3 0-3 16,0-7 0-16,2-1-3 15,2-3-4-15,5-5 6 0,3 1 1 16,3-5 0-16,5 0-10 0,1-2 10 16,4-2 0-16,0 0-5 0,-1-5 4 15,0-4-2-15,-3-1-3 0,-2 2 5 16,-3-3 2-16,-4 1-2 15,-3-2 2-15,-4 0 5 0,0 1-5 16,-2 0 11-16,1 1-4 0,-1 0-4 16,-1 1 2-16,1 0-1 0,-1 1-10 15,0 1 10-15,0 3-3 0,-4 2-2 16,4-1 0-16,-2 1 4 0,2 2-3 15,0 0 12-15,-2 0-10 16,0 8-6-16,-2 4 2 0,-2 5 2 16,-2 5-2-16,1 4 2 0,-2 3 1 15,4 1-3-15,-2 1 2 0,1 1 2 16,2-3-6-16,1-2 5 15,-2-3-1-15,3-5-2 0,-2-2-2 16,3-2-13-16,0-1-15 0,-1-3-13 16,2-1-29-16,-1-5-92 0,-1 0-140 15</inkml:trace>
  <inkml:trace contextRef="#ctx0" brushRef="#br0" timeOffset="1887.6032">3032 8210 829 0,'0'-2'0'0,"0"2"242"15,0 0-192-15,2 8-37 0,-2 8-11 16,0 12 12-16,-4 6 8 0,-1 7-4 15,-4 5-9-15,1-1-3 16,-2 1 0-16,0-3-3 0,3-3 1 16,-1-6-3-16,2-3 1 0,1-6-4 15,-1-1 4-15,3-3 0 0,0-4-14 16,-1-4-18-16,0-2-24 0,-1-2-30 15,1-1 2-15,3-3-67 0,0-2-72 16,1-3-104-16</inkml:trace>
  <inkml:trace contextRef="#ctx0" brushRef="#br0" timeOffset="2293.2039">3250 8346 788 0,'12'-10'0'0,"-4"3"249"16,-6 3-183-16,0 2-2 0,-2 2-25 15,0 0-25-15,0 5-15 0,-1 2 2 16,-2 9 9-16,-7 4-8 0,-5 6 7 16,-5 3-6-16,-4 4-1 15,-2-1 5-15,1-5-4 0,1-2-6 16,3-5 2-16,5-2 1 0,4-7-25 15,6 0 19-15,2-6-8 0,4 0-10 16,0-3 3-16,0 1 5 0,5-3 0 16,-1 0 9-16,3 0-1 15,0-3-1-15,1 1 8 0,1-5-3 16,3-1 5-16,-3 2 3 0,1 3-4 15,-2 0 0-15,-1 3-2 0,1 0 2 16,-2 0 4-16,1 10-2 0,-2 0 3 16,2 2-7-16,-2 2 4 15,1 0 6-15,1 1-6 0,-4-1 3 16,2 1-4-16,-3-2-1 0,0 1 0 15,0-2 0-15,-2-2-3 0,4 1-5 16,-4-1-15-16,2 0-28 0,0-2-39 16,-1-3-111-16,-1-3-157 15</inkml:trace>
  <inkml:trace contextRef="#ctx0" brushRef="#br0" timeOffset="2589.6045">3453 8274 712 0,'3'-9'0'16,"-3"4"244"-16,0 2-164 15,0 3-9-15,0 0-38 0,0 12-37 16,-1 5 4-16,-2 7 0 0,0 8 27 15,-2 2-20-15,-1 5-1 0,-1 0 0 16,1 0-2-16,-2-4-4 0,1-3 0 16,0-2 5-16,2-3-6 15,-2-2 2-15,0-3-2 0,1-2-48 16,1-1-4-16,0-2-24 0,3-4-107 15,1-3 14-15,-1-7-73 0</inkml:trace>
  <inkml:trace contextRef="#ctx0" brushRef="#br0" timeOffset="2823.605">3632 8234 618 0,'2'-5'0'15,"-1"5"161"-15,-1 0-62 16,0 3-52-16,0 8-12 0,0 6 9 15,0 5-5-15,-3 5 1 0,0 5-7 16,-1 5-4-16,-1 2-8 0,0 2-8 16,-2 0-6-16,1 0-4 0,0-3 1 15,1-1 1-15,-1-5-8 16,2-1 6-16,0-3-4 0,1-7-16 15,1 1-6-15,1-6-19 0,0-1-36 16,1-3-19-16,0-5-93 0,-2-4-146 16</inkml:trace>
  <inkml:trace contextRef="#ctx0" brushRef="#br0" timeOffset="3463.206">3450 8446 634 0,'15'-6'0'15,"1"2"191"-15,1-2-118 0,3 2-23 16,1 0-15-16,5-3-17 0,0 3-12 16,3 1 1-16,-3 1-11 0,-1 1 8 15,0 1-8-15,-3 0-95 0,1 0 46 16,-8 0-50-16,-3 0 48 15,-3 1 46-15,-6-1 10 0,0 0 1 16,-2 0-1-16,-1 0-2 0,0 0-9 16,2 0 15-16,-2 0 0 0,0 0 21 15,0 0 21-15,0 0 11 0,1 0-7 16,3 0-6-16,1 0-7 15,0-1-5-15,4-1-19 0,1-1 2 16,1 0 9-16,2-1 3 0,-1 1-6 16,-1-1-4-16,0 3-6 0,-2 0 5 15,2 1-11-15,-2 0 3 0,-1 0-5 16,0 4-5-16,-1-2 2 15,-1 3 2-15,-1-2-5 0,-1 2 4 16,-1 0 2-16,-2 1-5 0,-1 0-9 16,0 0 5-16,-2 3-1 0,-4 0 10 15,-4 5-2-15,-3-2 0 0,-3 5 5 16,0 0-2-16,0 1-4 15,-1 2 4-15,1 0-6 0,3 1 0 16,1-1 2-16,2 5 3 0,2-4-3 16,1 4 1-16,1-1-3 0,0-3-11 15,2-1 3-15,2-6 2 0,2-4-1 16,0-3 8-16,2 1 0 0,4-4-12 15,-1 3 3-15,5-4 15 16,-1-3-4-16,4 0 3 0,0 0-1 16,2-2-2-16,2-3 9 0,0 0-3 15,-1 0-1-15,4 5-3 0,-4 0-1 16,0-2-5-16,0 1 4 0,-4-6-2 15,2 6 0-15,-2 1 0 16,-4 0-32-16,-2-1-26 0,-5 1-3 16,-1-1-22-16,-1-1-90 0,-3 0-69 15</inkml:trace>
  <inkml:trace contextRef="#ctx0" brushRef="#br0" timeOffset="3759.6065">3755 8574 441 0,'0'-2'0'0,"4"0"225"16,0 1-154-16,4-1 1 0,3 1-17 16,3-1-2-16,2 1 1 0,3 0-10 15,1 0-11-15,2-3-7 0,-1 2 1 16,0 2-20-16,-2 0-6 0,-3 0-2 15,-3 0-45-15,-3 0-88 0,-5 0-105 16,-4-2-172-16</inkml:trace>
  <inkml:trace contextRef="#ctx0" brushRef="#br0" timeOffset="15303.6268">8625 9864 505 0,'8'-11'0'15,"2"2"197"-15,-4-3-144 0,1 2 3 16,1-1-21-16,0-1-15 0,2 0-6 16,-1 0 4-16,1-1 6 15,0 2 6-15,-2-1-2 0,-2 1-6 16,1 0 2-16,-2 3-1 0,-2-1-2 15,1 3-10-15,-2 4-3 0,-1-2-6 16,1 2-3-16,-2 1 2 0,0-1 2 16,2 2-3-16,-2 0-1 15,0 0 0-15,0 0-13 0,0 2 9 16,-3 2-14-16,-3 3-2 0,-6 4 39 15,-3 1 7-15,-2 7-2 0,-5 0-1 16,1 2-10-16,-3 2-5 0,-3 3-4 16,-4 1 1-16,0 3-3 15,-4 1 2-15,-2 0-1 0,0 0-3 16,-1 0 2-16,1-3 2 0,3 2-5 15,1-2 4-15,1-3-3 0,3 0 1 16,3-5 0-16,2-3 2 0,3 1-3 16,4-2 2-16,1-2 2 15,3 0-3-15,3-1 0 0,1-4 1 16,2-1-1-16,2 0-5 0,2-4 5 15,-3 1-1-15,4-3 1 0,-3 0 5 16,1 1-7-16,-1-1 4 0,2 0-2 16,1 0-6-16,1-1 7 15,-1-1-2-15,2 2-9 0,0-2 2 16,0 0-8-16,0 1 0 0,0-1 13 15,0 0 2-15,0-5 2 0,1-3-1 16,0-1 0-16,2-3-3 0,0 1 5 16,1 0-3-16,1-1-5 15,2-2 3-15,2 1 0 0,0-2 1 16,6-1 2-16,-3-1 0 0,3-3 0 15,1-4 1-15,2 2 1 0,-1-2 0 16,0-2 9-16,-1 4 0 0,-3 0-2 16,-1 3 4-16,-2 2-3 0,-3 5-1 15,-1 1-3-15,-3 3-2 16,-2 5 6-16,-1 1 2 0,0 2-10 15,0 0-1-15,0 0-2 0,0 0-7 16,-2 4 0-16,-8 6-17 0,-5 6 34 16,-5 9-7-16,-5 4 5 0,-2 3-7 15,1 2 0-15,-1-1-2 16,1-2-6-16,6-4-9 0,2-5 15 15,5-3-1-15,4-2 1 0,2-2 3 16,2-4-2-16,5-1-15 0,0-3 14 16,2 0 1-16,2 1 1 0,3-3 0 15,2-2-5-15,3 1 6 16,4-3 4-16,1 1-4 0,1 0 0 15,3-1 2-15,0-1-1 0,-1 1-4 16,1 0-4-16,-2-1-44 0,0 1-58 16,-2-1-79-16,0 0-130 0</inkml:trace>
  <inkml:trace contextRef="#ctx0" brushRef="#br0" timeOffset="16614.0291">9143 11171 492 0,'4'-7'0'0,"-2"2"215"0,1 2-119 16,-1 1-12-16,-1 1-13 0,-1 1-42 15,0-2-16-15,0 2-9 16,0 0 0-16,0 0-4 0,0 0 0 16,-1 0-18-16,-2 2-14 0,-3 3-14 15,-3 5 63-15,-2 2-11 0,-2 4 0 16,-2 2-3-16,-2 6 3 0,1 3 3 15,-5 4 5-15,-2 3-7 0,-2 3 3 16,-3 3 4-16,-1 1-9 16,1 1-5-16,-2-6 0 0,1-2 1 15,2-2 0-15,1-6 2 0,3-3-3 16,5-3 0-16,3-2-9 0,0-4 3 15,6-5-9-15,0 1 10 0,1-4-1 16,1 1-13-16,1-2 4 16,0-1-3-16,0-1 7 0,1-3 7 15,1 2-6-15,3-1-13 0,1-1 10 16,0 2 17-16,0-2-8 0,0 0-1 15,0 0 1-15,0 0 6 0,0-3 4 16,0 0-4-16,0-1-2 16,0 0 0-16,0-2 10 0,0 1-8 15,0-2 9-15,3-3-2 0,4-1 4 16,0 0 16-16,0-3-9 0,3 1 1 15,-1-3 1-15,2 0-3 0,0 1-7 16,0-4 1-16,-1 0-5 0,1-1 3 16,0-1 4-16,0-2-5 15,1 1 2-15,-2 0-3 0,1 0-5 16,-2 3 0-16,-1 0-1 0,-2 5 1 15,-2 1 6-15,-1 3-1 0,-1 3 1 16,0 3-4-16,-2 1 4 0,0 0-1 16,0 3-8-16,0 0-2 15,0 0-11-15,-7 8-11 0,-3 9 20 16,-5 7 6-16,-1 6-2 0,-1 1 1 15,2-5 3-15,0 1-3 0,0 0-3 16,-3-1 2-16,1-3-2 0,0 0 3 16,4-3-4-16,2-2-15 15,1 0 5-15,5-4 0 0,3-1-9 16,1-2 15-16,1-1 2 0,0-3-3 15,1-2 7-15,1-1 0 0,3-3-9 16,2 1 11-16,2-2 1 0,3 0 2 16,2 0 12-16,4 0-5 15,1-3-6-15,4-1 1 0,2 1-4 16,2 2-4-16,1-2 2 0,0 0 4 15,-2 3-7-15,-2 0-11 0,-2 0-19 16,-3 0-21-16,-1 0-12 0,-4 1-96 16,-5-1-270-16</inkml:trace>
  <inkml:trace contextRef="#ctx0" brushRef="#br0" timeOffset="17846.4314">9598 12540 524 0,'4'-10'0'0,"-3"5"124"16,-1 1-90-16,0-1 3 15,0 1 1-15,-1 3 8 0,0-1-8 16,1 2 17-16,-1-1 0 0,1 1-12 16,0 0-8-16,0 0-20 0,-2 0-13 15,-3 1-4-15,-5 11-28 0,-6 5 41 16,-5 9-10-16,-2 6 4 15,-5 6-4-15,-1 1 0 0,-4 5 1 16,-2-1 0-16,0 1-3 0,-1-3 2 16,6-5-2-16,-1 0 0 0,3-5 2 15,4-3 9-15,4-2-12 0,4-4 3 16,1-3 1-16,4-2-3 15,2-5 2-15,1-4-1 0,5-4 0 16,1-4 0-16,2 0 4 0,0 0 1 16,0 0 2-16,0 0 11 0,0-6-2 15,0 0-11-15,0-2-1 0,3-3-2 16,-1-1 2-16,-1-3-2 15,1 1-1-15,0-1 0 0,-2-2-2 16,0 1-4-16,2-2 5 0,-1 1 0 16,2-1 0-16,0 0 0 0,2 1 1 15,2-4-1-15,1 0-2 0,1 3 4 16,1-1-1-16,1 2 1 15,-3 5 0-15,-1 3 3 0,-3 3-1 16,-3 4 3-16,1 2-8 0,-2 0 2 16,0 0 4-16,0 0-6 0,0 0-10 15,-4 7 8-15,-3 7-5 0,-4 7 8 16,-3 5 0-16,-1 3 5 15,0 4-5-15,-2-2 2 0,2-3-2 16,1 0 0-16,2-6 0 0,5 0 0 16,2-3 0-16,3-2 0 0,1-4-6 15,-1-2 7-15,2-4-1 0,0 1 0 16,2-3-3-16,0 0 4 0,1-1-2 15,2-2-6-15,3-2 7 16,1 0 0-16,5-2 7 0,3-3-3 16,4 0-3-16,5-2 4 0,3-1-3 15,1 2-1-15,-2-3 0 0,-1 6-1 16,-3-1 0-16,-7 1-22 0,-3 2-37 15,-4-1-49-15,-7 2-57 16,-3 0-82-16</inkml:trace>
  <inkml:trace contextRef="#ctx0" brushRef="#br0" timeOffset="39998.4703">9021 9438 581 0,'-1'-10'0'0,"-2"3"181"16,1 1-90-16,2 2 4 0,-1-2-19 16,0 2-19-16,-1 0 7 0,2 1-14 15,0 3-17-15,0 0-14 0,0 0-13 16,0 0-5-16,-2 7-2 0,-1 6-21 15,-2 9 28-15,-2 5-4 16,-1 3 2-16,1-4-6 0,-1-1 4 16,0-3 0-16,1-4-2 0,0-4 0 15,2-1 3-15,4-2-3 0,-1 1 0 16,2-3 0-16,1 1-10 0,1-3-10 15,4-2 4-15,3 3-1 0,5-5 3 16,2-3 2-16,2 0 5 16,0-6 1-16,-1-2 4 0,1-1-1 15,-1 0 1-15,-1 0 4 0,-5-2-3 16,-3 2-5-16,-2 0 12 0,-3-2-5 15,-1 4-1-15,2 0 0 0,-1 0 4 16,1-1-5-16,0 1-10 16,-1-1 2-16,1 1 4 0,-2-2 9 15,-1 0-4-15,-1 1 0 0,0 1 40 16,0 2-14-16,0 2-2 0,-1 3-1 15,0 0-11-15,1 0-14 0,0 0 4 16,0 5-4-16,0 7-25 16,-1 11 35-16,1 3-8 0,-3 3 0 15,-1 1 0-15,1-5 4 0,-2 2-5 16,0-4 0-16,-2-2 3 0,1-1-4 15,0-3 3-15,0-3-7 0,3-3-25 16,-2 0 0-16,2-4-11 0,1 0-29 16,2 0-18-16,0-3-94 15,2-4-142-15</inkml:trace>
  <inkml:trace contextRef="#ctx0" brushRef="#br0" timeOffset="40513.2711">9304 9406 583 0,'0'-5'0'0,"0"5"212"16,0 0-131-16,0 0-38 0,0 9-50 16,-3 7-13-16,-1 10 40 15,-3 8 17-15,-3 5-22 0,0 1-6 16,1 0-1-16,0 0-2 0,2-3-3 15,0-5 5-15,1-3-6 0,0-4-4 16,1-2 4-16,1-3 3 0,1-6-7 16,1-4-36-16,0-6 3 15,2-3-1-15,1 6 15 0,1-7-2 16,6-8-34-16,4-6 65 0,1-12-6 15,8 2-4-15,2-6-32 0,1-4 14 16,4-2 14-16,-1-3 6 0,-1 3 0 16,-2 2 0-16,-3 5 1 15,-5 7 30-15,-6 6 20 0,-4 7 1 16,-2 5 19-16,-4 4 4 0,0 0-20 15,0 0-29-15,0 0-28 0,-4 3-2 16,-2 6 0-16,-4 4 8 0,-3 3 9 16,-2-1-10-16,2 4-4 15,-1-4 2-15,2 2 5 0,1 0-7 16,0-3 2-16,5 1 5 0,1-3-8 15,1-1 1-15,4 0 2 0,0-2-2 16,0 2-3-16,6-2 3 0,0 0-10 16,2-1-5-16,2 1-4 15,1-3 3-15,-1 2 0 0,2-4-21 16,0 1-45-16,1-1 5 0,1-2-12 15,2-2-2-15,1 0 59 0,-1-9 16 16,-5 0-335-16</inkml:trace>
  <inkml:trace contextRef="#ctx0" brushRef="#br0" timeOffset="40731.6715">9644 9436 604 0,'1'-15'0'16,"-1"5"228"-16,0 5-127 15,0 1-37-15,0 4-17 0,0 0-27 16,0 2-11-16,0 8-18 0,0 9-20 15,-3 11 32-15,-4 6 3 0,-2 5-5 16,-1 0 5-16,-2-3-1 0,5-6-5 16,-1-2 0-16,2-9 0 0,3-3-26 15,0-7 8-15,3-3-14 0,0-4-30 16,6-2-21-16,1-2-28 15,4-5-163-15</inkml:trace>
  <inkml:trace contextRef="#ctx0" brushRef="#br0" timeOffset="40934.4718">9786 9351 374 0,'13'-32'0'0,"-5"8"237"0,-4 12-144 16,-1 7 47-16,-3 5-25 0,0 5-98 16,-3 13-34-16,-2 7 26 0,-3 10 25 15,-3 3-16-15,0 3-6 16,0 2 0-16,0-3-7 0,0-1-4 15,2-2 3-15,0-6-1 0,3-3-4 16,2-3 2-16,0-4-2 0,0-2-70 16,2-4-31-16,0-2-25 0,-1-4-37 15,0-4 2-15</inkml:trace>
  <inkml:trace contextRef="#ctx0" brushRef="#br0" timeOffset="41074.8722">9584 9583 419 0,'6'-10'0'0,"2"1"168"16,3-4-84-16,1 3-44 15,2 1-20-15,0 0-14 0,3 1-1 16,-1 2-10-16,2 1-33 0,2 1-23 16,0 2-42-16,1-2-52 0,1-1-101 15</inkml:trace>
  <inkml:trace contextRef="#ctx0" brushRef="#br0" timeOffset="41371.2726">9864 9471 518 0,'-3'-2'0'0,"0"2"215"16,0-1-128-16,2 0 0 0,0 1-28 15,1 0-48-15,2 0-22 0,4 4-27 16,1 1 64-16,1 3-14 15,2 2-1-15,-2-1-7 0,-1 3 1 16,-1 0-3-16,-2 3 4 0,-4 2 1 16,-3 5-4-16,-6 1 11 0,-5 0-2 15,-2 3 0-15,-2-2-6 0,2-4-2 16,2 0-3-16,2-4 1 15,4-4 0-15,4-2-2 0,3-5 0 16,1-1-8-16,3 0-7 0,4-1 3 16,3-2 19-16,1-1 19 0,4 0-6 15,2 0-3-15,1-1-6 0,5 1 2 16,-2-2-9-16,2-1-3 15,2-1-2-15,-1-6-52 0,1 4-55 16,-1 2-90-16,-5-2-27 0</inkml:trace>
  <inkml:trace contextRef="#ctx0" brushRef="#br0" timeOffset="42198.074">9145 10563 672 0,'0'-9'0'15,"0"5"157"-15,0 1-47 0,0 3-62 16,-2 0-8-16,0 6-39 0,-2 9-2 16,-3 7 2-16,0 2 20 15,2 5 10-15,-2-3-4 0,3-1-14 16,1-2-6-16,2-3 7 0,-1-2-10 15,2-5-4-15,0-3 0 0,0-3 0 16,0-3-6-16,3 1 1 0,4-2 6 16,1-2-2-16,5-1-26 15,3-1 9-15,4-6-14 0,-1-2 22 16,0-4-2-16,-1 1 0 0,-2-3 17 15,-2-2-3-15,-1 6-4 0,-5-1 4 16,-3 3 11-16,-2 3 5 0,-3 2 7 16,0 1-5-16,0 3-3 15,0 0-2-15,0 3-22 0,-1 7-10 16,-2 4 24-16,-2 5 0 0,1 5-4 15,0-3 0-15,2-3-1 0,1-1-4 16,-3-3 4-16,2 3 1 0,1-2-4 16,0-1 0-16,-1 1-1 15,1-1-89-15,-1 1 12 0,1-5-108 16,1-1-63-16,0-4-166 0</inkml:trace>
  <inkml:trace contextRef="#ctx0" brushRef="#br0" timeOffset="42650.4749">9385 10585 513 0,'6'-30'0'0,"-2"8"196"0,-2 6-120 16,-2 6 20-16,0 8 20 0,0 2-67 16,0 2-34-16,0 13-30 15,0 10 3-15,-2 8 27 0,0 11 10 16,-1-1-8-16,0-2-6 0,3 0-5 15,-2-4 5-15,2-2-7 0,-1-5-6 16,-1-4 4-16,0-7 1 0,0-8-2 16,1-3 4-16,1-4-5 0,0-2 0 15,0-2-15-15,5 0-13 16,4-7 15-16,3-8 14 0,3-4-2 15,0-4-19-15,0-3 24 0,0-3-2 16,-2-2-2-16,1-1 0 0,-3-2 7 16,1 4-7-16,-1 3 0 0,-1 7 4 15,-4 6-5-15,-3 9 2 16,-2 2 0-16,-1 2-2 0,0 1-1 15,-2 9-9-15,-4 7-11 0,-3 9 28 16,-2-1-3-16,-1 2-4 0,0-1 2 16,3-6 11-16,2-1-10 0,0-1 2 15,5-4 0-15,2 2-6 16,0-3 4-16,5-1-1 0,3 0-2 15,0-2-11-15,3-2 14 0,4 2-3 16,-1-6-22-16,2-2-31 0,1-1-73 16,-2-2-3-16,0-6-59 0,-2-2-346 15</inkml:trace>
  <inkml:trace contextRef="#ctx0" brushRef="#br0" timeOffset="42853.2752">9714 10527 508 0,'5'-14'0'0,"-1"6"176"16,-2 5-106-16,-2 3 17 15,0 0-28-15,0 8-41 0,-3 7-36 16,-1 9 36-16,-1 5 22 0,-3 3-24 16,3 0-7-16,0-2-2 0,-3-1 1 15,4-3-6-15,-1-2 0 0,1-1 2 16,1-4-7-16,1 0-13 15,-1-3-35-15,2-2-40 0,1-3-45 16,0-4-31-16,0-5-8 0</inkml:trace>
  <inkml:trace contextRef="#ctx0" brushRef="#br0" timeOffset="43071.6756">9783 10628 437 0,'15'-41'0'16,"-1"2"145"-16,0 1-94 0,-2 4-2 16,-1 5-5-16,-4 6-13 0,-2 9 2 15,-4 7 18-15,-1 7 5 0,0 2-32 16,0 15-48-16,-6 11 25 15,-5 11 42-15,0 5-15 0,0 3-7 16,1-1-11-16,1-1-4 0,2-2 2 16,0-5-3-16,0-1-5 0,0-4 0 15,1-4 3-15,0 0-3 0,1-3-3 16,-1-6 3-16,2-3-103 15,0-7 5-15,0-3-21 0,-3-7-73 16,-2 0-72-16</inkml:trace>
  <inkml:trace contextRef="#ctx0" brushRef="#br0" timeOffset="43477.2763">9619 10728 401 0,'2'-22'0'0,"8"2"101"0,4 6-59 16,1 3 13-16,2 4-23 0,1 2-15 16,-2 3-14-16,0 1 0 0,0 0 0 15,0 1-6-15,1 0 6 0,1 0-5 16,4 1 0-16,1-1-1 15,2 0-42-15,3-2-55 0,0-2 28 16,-3-2 60-16,3 0 11 0,-6-1 2 16,1 0 2-16,-7 2 29 0,-4-1-14 15,-3 2 34-15,-6 2 17 0,-2 2 5 16,-1 0 13-16,0 0 11 15,0 5-92-15,-4 4-3 0,-1 6 40 16,-2-1-6-16,2 3-14 0,-2 0-5 16,1 2 2-16,2-2-9 0,1 0-10 15,-1 0 8-15,0 0-7 0,1 3-4 16,-2-2 4-16,0 2 2 0,0 0-6 15,0-1 3-15,3 0-5 16,0-6-45-16,2 0 26 0,0-5-18 16,6-2-8-16,3-5 37 0,4-1 3 15,5-4 7-15,2-4 4 0,5-1 27 16,1-3-19-16,-1 2 1 0,0-1-9 15,-3 1-4-15,-2 0-67 16,-3 2-27-16,-4 3-62 0,-3-2-124 16</inkml:trace>
  <inkml:trace contextRef="#ctx0" brushRef="#br0" timeOffset="44428.8781">9700 12974 913 0,'0'-3'0'0,"0"3"302"16,0 0-224-16,0 0-31 15,0 0-32-15,0 9-22 0,-2 11-4 16,0 11 11-16,-2 8 0 0,-1 4 9 15,0-3-7-15,-3 0 1 0,1-3 0 16,2-4-5-16,0-4 0 0,3-4 1 16,-1-6-11-16,3-2 11 15,3-6-9-15,4 0-8 0,7-7 17 16,2-1-9-16,5-3-19 0,-1 0-1 15,2-5-11-15,-1-2-20 0,-4-4 22 16,-1-2 15-16,-4-4 18 0,-1-4 7 16,-2 0 1-16,-2-2-4 15,-3 2 4-15,0 3 45 0,-3 1-22 16,0 5 2-16,0 7-8 0,-1 2 8 15,0 3-8-15,0 5-15 0,0 3-8 16,0 9-11-16,0 7 15 0,0 5 0 16,-5 2 1-16,0 3 3 0,0-3-5 15,-3 0 2-15,0 0 4 16,2-4-7-16,0 0 1 0,1-2 0 15,3-4-69-15,2 0 3 0,0-5-19 16,0-2-129-16,4-3 4 0,1-5-175 16</inkml:trace>
  <inkml:trace contextRef="#ctx0" brushRef="#br0" timeOffset="44943.6789">10040 12985 603 0,'1'-5'0'0,"0"5"198"16,-1 4-153-16,0 14-36 0,0 12 93 16,-2 13-39-16,-6 10-39 0,-2 0-20 15,-2 2 6-15,2-3-6 0,0-7-6 16,-1-3 4-16,1-6 5 15,-2-7-8-15,1-2-7 0,3-3-16 16,1-7-28-16,3-5-9 0,1-4-14 16,3-4-1-16,0-3 23 0,7-1-37 15,4-6-11-15,3-4 82 0,3-4 17 16,0-3 2-16,2-8 0 15,0-3 16-15,1-4 11 0,-2-4 1 16,-1 4 7-16,1-4 29 0,-2 5-6 16,-2 2-14-16,-4 5 34 0,-5 8 0 15,-1 8-10-15,-2 2-12 0,-2 5-15 16,0 1-23-16,0 2-34 15,-7 10 8-15,0 3 16 0,-5 7-2 16,-1 5 7-16,0 2-10 0,0 1-6 16,0-1 6-16,2 1 0 0,1-4-23 15,2-3 8-15,1-3-3 0,4-3 2 16,0-2-2-16,3-1-13 15,2-5-8-15,4-1 2 0,1 0 5 16,1-6-23-16,3-2 9 0,3 0 7 16,1-3 19-16,1-6 10 0,0-1-2 15,-1 0 3-15,0-2 5 0,1 1-10 16,-1 0-64-16,1-1-57 15,-3 0-53-15</inkml:trace>
  <inkml:trace contextRef="#ctx0" brushRef="#br0" timeOffset="45302.4795">10320 13193 605 0,'0'-5'0'0,"0"-2"103"0,0 1-84 15,0-5-5-15,1 2-11 16,1 1 0-16,-1-3 13 0,0 4 18 16,2-4 22-16,-3 2 19 0,0 1-12 15,0 0-6-15,0 4-16 0,0 2-13 16,0-1-6-16,0 3 0 0,0 0-22 15,-1 7 0-15,-4 15-61 16,-1 12 73-16,-3 8-10 0,-2 8 8 16,-1-1-9-16,1-1-2 0,-3-7 2 15,3-4 6-15,0-8-7 0,1-2 0 16,4-1-1-16,-1-6-13 15,2-2-11-15,2-2-19 0,1-5-33 16,2-3-30-16,0-1 1 0,0-4 2 16,2-2-31-16,3-1-153 0</inkml:trace>
  <inkml:trace contextRef="#ctx0" brushRef="#br0" timeOffset="45505.2798">10442 13064 613 0,'8'-29'0'0,"-2"11"187"16,-3 8-99-16,-3 7 7 0,0 4-53 15,0 13-48-15,-2 13 12 0,-3 7 79 16,-2 7-40-16,-3 4-19 16,1 2-14-16,-1-3-5 0,-1-4 2 15,2-2-7-15,0-6-4 0,2-2 4 16,3 1 1-16,-1-8-5 0,0 2-55 15,1-5-11-15,1-5-34 16,0 0-33-16,2-4 15 0,-1-4-51 16,-1-2 11-16</inkml:trace>
  <inkml:trace contextRef="#ctx0" brushRef="#br0" timeOffset="46035.6808">10304 13301 658 0,'7'-12'0'0,"1"3"15"0,0 0-11 15,1 4 6-15,0-2 31 0,0 1-16 16,2 1-10-16,-2 1-5 16,0 1 12-16,2 1 23 0,-1 0 10 15,3 2-12-15,-2-3-23 0,3 0-2 16,0 1-7-16,2-2-6 0,0 1-2 15,0 1-2-15,0-3 0 0,-1-2-2 16,0 4 2-16,-3-3-1 0,-3 4 1 16,-2 2 0-16,-5 0-2 15,1 0 2-15,-2 0 9 0,1 1 2 16,1 3 9-16,0 2 6 0,0-1-4 15,-1 4-16-15,1 2 0 0,-2-2 4 16,1 3 1-16,-2 3-2 0,0 1-3 16,-3 3 2-16,-4 2-1 15,-6 0-2-15,-1 4 11 0,-2-2-4 16,0-1-5-16,1-3-4 0,3-2 0 15,4-3-7-15,2-1 6 0,3-1-3 16,3-4 0-16,-1 1-2 0,1-5-1 16,0 1-2-16,3 0 0 15,2-2-2-15,-1 0 6 0,5-1 2 16,0-2 4-16,2 0-4 0,2 0 0 15,2 0 4-15,0-4-8 0,2-1 6 16,-1 1-6-16,-1-2-25 0,-1 0-23 16,0 2-6-16,-4-3-15 15,-2 1 6-15,-2 1-5 0,-6-2-43 16,0 0-31-16,-2 2-65 0</inkml:trace>
  <inkml:trace contextRef="#ctx0" brushRef="#br0" timeOffset="46176.081">10504 13392 733 0,'2'-2'0'0,"5"-2"92"0,2 0 41 16,4-3-34-16,2-1-49 0,0 2-20 16,2 3-18-16,1 0-10 15,0 3-4-15,-5 0-48 0,-1 4-51 16,-2 0-140-16,-7 0-366 0</inkml:trace>
  <inkml:trace contextRef="#ctx0" brushRef="#br0" timeOffset="54615.6958">12863 8618 644 0,'-4'-24'0'0,"0"6"188"15,3 6-109-15,-1 3-22 0,0 4-31 16,2 3-13-16,0 1-6 0,0 1-9 15,0 0 4-15,0 0-1 16,-1 1-12-16,-3 11-14 0,-3 9 12 16,-2 12 11-16,-3 9 4 0,-3 5 0 15,2 6-2-15,-2 2 0 0,0 1 5 16,1 3-1-16,-3-1 1 15,-1 2-1-15,1 2 0 0,2-1 8 16,0-3-4-16,2-5-1 0,0 0-1 16,-1-4-4-16,-2-1 1 0,-1 0 7 15,2-4 0-15,-1 1 3 0,1-3 2 16,2-3-8-16,0-4-3 0,2-5-1 15,1-6-1-15,3-3-1 16,2-2 0-16,3-3 0 0,0-1-2 16,1-1 1-16,1-2 1 0,1-1-2 15,-1-2-7-15,3-1 8 0,-1 0-23 16,2-3-8-16,-2 0-16 0,-2 1-50 15,0-4-34-15,0-2-29 16,-2-1-159-16</inkml:trace>
  <inkml:trace contextRef="#ctx0" brushRef="#br0" timeOffset="55083.6967">12348 9453 819 0,'3'-13'0'16,"1"5"98"-16,-2 4-53 0,-1 0-7 15,0 1 9-15,0 1-14 0,0 2-14 16,0 0-4-16,0 0-10 0,1 0-10 15,1 1 5-15,3 8-1 0,-1 9-8 16,2 10 10-16,-4 5-2 16,-1 6-2-16,0 1 4 0,1 0 14 15,-1-2-13-15,3-1 5 0,0-3-5 16,-3-4 1-16,2 0 2 0,-1-3-2 15,0 1 4-15,-1-4 4 0,2-4-7 16,-2-5-5-16,1-4 2 16,4-6 8-16,-3 0-9 0,2-5 0 15,6 0 21-15,2-7-7 0,9-7 4 16,4-3-13-16,5-8-5 0,5-4 0 15,4-4 1-15,0-2-4 0,1-3-1 16,1 2-6-16,-1-1-5 16,-3 2 5-16,-4 6-3 0,-6 6-2 15,-8 5-5-15,-5 10-12 0,-6 5-13 16,-4 3-41-16,-2 7-140 0,-4 1-197 15</inkml:trace>
  <inkml:trace contextRef="#ctx0" brushRef="#br0" timeOffset="60294.1058">16301 14872 491 0,'3'-6'0'0,"0"1"133"0,2-1-100 15,-2 3 18-15,0-2-3 0,0 1 11 16,0-1 13-16,-3 1-24 0,3-1-7 15,0 1-8-15,-2-1-4 16,1 2-2-16,-1 1-19 0,-1-1-1 16,1 3-3-16,-1 0-5 0,0 0 2 15,0 3-2-15,0 8-13 0,0 10 13 16,-7 12-9-16,-6 8 5 0,-5 8 10 15,-3 3-2-15,-6 5-3 16,-4 1 0-16,0 4 6 0,-1-2-4 16,0 3-2-16,0-2 0 0,-1-3-45 15,5 3 21-15,-2-4-20 0,2-1-19 16,1-3 35-16,0-4 3 0,2-4 2 15,2-2-6-15,1-5 2 16,5-4-11-16,2-3 2 0,2-10-2 16,6-3 0-16,0-8-1 0,4-4 10 15,1-3-41-15,2-3-43 0,0 0-98 16</inkml:trace>
  <inkml:trace contextRef="#ctx0" brushRef="#br0" timeOffset="60871.3069">16365 14758 548 0,'-10'0'0'15,"3"0"159"-15,-5 0-91 16,0 2-6-16,-4 3-18 0,-2-2-11 16,0 5 3-16,-2-1 0 0,-1 3-5 15,-1-1-13-15,-5 4 12 0,0 4-2 16,-5 4-7-16,0 6-9 0,-2 5-3 15,-2 1-6-15,3 4-4 16,4-6 2-16,4-7 6 0,12-7-8 16,5-8 0-16,7-9 2 0,2 0-2 15,6-5-35-15,7-8 47 0,6-5-9 16,3-5 3-16,5-2-7 0,2 0 4 15,1-2 1-15,2 0-6 0,3 0-18 16,-1 0 12-16,1 0 1 16,-1 0 3-16,-3 1 2 0,-1-1 5 15,-1 7-1-15,-6 0-1 0,-4 7 0 16,-3 3 11-16,-7 6 2 0,-2 4-1 15,-1 0 1-15,-3 11-10 0,0 7 16 16,-1 8 15-16,0 6-1 16,0 6-15-16,2 0 1 0,-1-1 1 15,-2-1-10-15,1-2-7 0,-3-2 1 16,0-3-6-16,0-1-30 0,-3-2-13 15,3-4-26-15,0-1-46 0,0-4-56 16,-1-7-197-16</inkml:trace>
  <inkml:trace contextRef="#ctx0" brushRef="#br0" timeOffset="69716.5224">19465 10182 690 0,'0'-1'0'0,"0"1"169"0,0 0-87 16,0-3-8-16,0 3-12 0,-1-2-8 15,1 2-11-15,0 0-22 0,0 0-22 16,0 0 2-16,0 0-1 0,0 3-22 15,0 5 9-15,0 7 13 16,-2 0 0-16,2-1-2 0,0-6-9 16,0-4-10-16,4-1 17 0,1-1 7 15,6-2-6-15,2 0 6 0,1 0 2 16,7-5-7-16,0-3 4 0,2 0 5 15,1 0-7-15,1-4 0 16,0-1 4-16,5-5-2 0,3-11 10 16,7-6 4-16,6-9 5 0,6-10-10 15,5-7-5-15,4-4-6 0,5-8 0 16,3 3 2-16,-1 2-2 0,-2 6-11 15,-4 11-11-15,-11 9-17 16,-8 14 8-16,-10 13-27 0,-14 13-74 16,-10 10-54-16,-9 13-20 0,-12 8-32 15</inkml:trace>
  <inkml:trace contextRef="#ctx0" brushRef="#br0" timeOffset="70231.3234">20135 11586 669 0,'-2'0'0'0,"2"0"117"0,-1 10-114 16,-2 8-2-16,-1 10 25 0,-1 3-12 15,-1 6-10-15,-1-2 0 0,2-5-3 16,2-5-2-16,2-8 2 16,1-8 0-16,0-4-15 0,1-4 26 15,6-1 39-15,5-7 41 0,10-11-29 16,9-13-23-16,14-11-14 0,7-13-14 15,10-6-1-15,4-4-1 0,6-3 5 16,3-2 17-16,1 2-15 16,-5 0-9-16,-5 6-6 0,-9 12-4 15,-9 8-14-15,-11 10-6 0,-9 15-14 16,-10 13-3-16,-6 5-26 0,-7 16-61 15,-2 9 8-15,-3 5 22 0,-7 7-98 16,-2 3-68-16</inkml:trace>
  <inkml:trace contextRef="#ctx0" brushRef="#br0" timeOffset="70824.1244">20527 12839 445 0,'-8'-9'0'0,"5"7"202"0,1-1-133 16,1 3-10-16,1 0-13 15,0 0-34-15,0 0-5 0,0 0-9 16,0 7 4-16,4 6 12 0,-1 6-9 15,-1 1 2-15,-2 1-7 0,0 2 0 16,0-3 8-16,0-2-10 0,1 1 1 16,-1-4 2-16,5-1 2 0,3-6-4 15,1-4-19-15,4-4 13 16,6-2 14-16,3-10 32 0,5-8-3 16,6-4 0-16,3-10-8 0,5-1-5 15,1 0-4-15,-1 1-3 0,-1 5-13 16,-5 4-6-16,-4 7-5 15,-5 1-11-15,-4 8-14 0,-6 5-11 16,-3 4-37-16,-2 4-59 0,-5 7-24 16,-5 4-19-16</inkml:trace>
  <inkml:trace contextRef="#ctx0" brushRef="#br0" timeOffset="76892.5351">22047 9598 691 0,'0'-1'0'0,"0"0"125"16,-3 0-41-16,3 0-8 0,0 0-26 16,0 1 3-16,0 0-22 0,0 0-19 15,0 0-14-15,0 5-2 0,-3 9 0 16,-3 10 4-16,-2 8 0 0,0 5 9 15,0-2-12-15,3 3 3 16,0-6-2-16,3-3-30 0,2-4 27 16,0-8-6-16,0-3 0 0,5-2 9 15,-1-7-1-15,2 4 0 0,1-8 3 16,2-1 0-16,2 0-9 0,5-10 13 15,5-8 49-15,7-4-23 16,3-11-11-16,7-10-1 0,5-6-5 16,7-8-6-16,7-7 4 0,2-3-7 15,5-7 7-15,2-5 1 0,4-3 3 16,-1 2-2-16,1 1-7 0,-1 8-8 15,-1 4 2-15,-4 6 0 0,-6 10 0 16,-7 3-10-16,-9 9 9 16,-6 8 0-16,-10 9-1 0,-8 7 0 15,-7 8-13-15,-6 5-8 0,-4 2-18 16,-1 5-33-16,-4 9 15 0,-6 7-26 15,-5 4-118-15,-5 6-63 0</inkml:trace>
  <inkml:trace contextRef="#ctx0" brushRef="#br0" timeOffset="77485.3361">22385 11277 983 0,'0'-2'0'0,"0"2"89"0,0 0-92 15,0 5 2-15,-2 11-14 0,-4 16 10 16,-2 7 10-16,-4 6-10 0,0 3-42 16,0-3 12-16,2-7-3 15,3-2 3-15,2-10 24 0,5-9 7 16,0-4 0-16,3-8 0 0,7-5-2 15,3 0 6-15,6-7 0 0,6-15 45 16,6-9-4-16,10-12-8 0,4-9 4 16,8-7 10-16,12-7-8 15,4-5 8-15,10-7-3 0,1 3-7 16,-1 0-14-16,-7 8-24 0,-8 11 2 15,-13 5-2-15,-10 15-29 0,-8 9 20 16,-9 13-2-16,-5 9-24 0,-7 5-22 16,-4 13-30-16,-6 6-59 15,-2 12 13-15,-6 0-48 0,-5 4-192 16</inkml:trace>
  <inkml:trace contextRef="#ctx0" brushRef="#br0" timeOffset="78078.1371">22537 13179 720 0,'3'-23'0'0,"0"5"192"0,0 6-117 15,-1 4 5-15,-2 6 6 0,0 2-33 16,0 0-28-16,1 0-17 15,0 2-11-15,2 10-10 0,0 9 13 16,2 9 0-16,-2 2 8 0,4 3-7 16,-1-4 6-16,3-8-8 0,4-3 2 15,2-4-2-15,6-8-7 0,3-7 13 16,9-1-2-16,7-18-5 15,8-6 4-15,12-10 6 0,7-9-11 16,8-4 6-16,4-2 5 0,4-3-10 16,3 6 4-16,3 4 10 0,1 3-12 15,0 6 0-15,-1 6 1 0,-3 9-1 16,-10 9-25-16,-7 9-26 15,-10 15-61-15,-13 13-59 0,-12 9-147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100.44995" units="1/cm"/>
          <inkml:channelProperty channel="Y" name="resolution" value="1936.126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7-09-11T07:14:48.6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BBDF5345-809D-4E80-BC77-38106E0C77D9}" emma:medium="tactile" emma:mode="ink">
          <msink:context xmlns:msink="http://schemas.microsoft.com/ink/2010/main" type="writingRegion" rotatedBoundingBox="10810,12719 10062,15897 9581,15784 10330,12606"/>
        </emma:interpretation>
      </emma:emma>
    </inkml:annotationXML>
    <inkml:traceGroup>
      <inkml:annotationXML>
        <emma:emma xmlns:emma="http://www.w3.org/2003/04/emma" version="1.0">
          <emma:interpretation id="{11A1F803-BB52-4AED-A640-3BDD2195DF0C}" emma:medium="tactile" emma:mode="ink">
            <msink:context xmlns:msink="http://schemas.microsoft.com/ink/2010/main" type="paragraph" rotatedBoundingBox="10810,12719 10062,15897 9581,15784 10330,126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2CBB3C-A206-41AA-9C18-578371112CB1}" emma:medium="tactile" emma:mode="ink">
              <msink:context xmlns:msink="http://schemas.microsoft.com/ink/2010/main" type="line" rotatedBoundingBox="10810,12719 10062,15897 9581,15784 10330,12606"/>
            </emma:interpretation>
          </emma:emma>
        </inkml:annotationXML>
        <inkml:traceGroup>
          <inkml:annotationXML>
            <emma:emma xmlns:emma="http://www.w3.org/2003/04/emma" version="1.0">
              <emma:interpretation id="{52487734-85B3-468D-82AD-01A053CD0DEC}" emma:medium="tactile" emma:mode="ink">
                <msink:context xmlns:msink="http://schemas.microsoft.com/ink/2010/main" type="inkWord" rotatedBoundingBox="10810,12719 10062,15897 9581,15784 10330,12606"/>
              </emma:interpretation>
              <emma:one-of disjunction-type="recognition" id="oneOf0">
                <emma:interpretation id="interp0" emma:lang="en-US" emma:confidence="0">
                  <emma:literal>!!</emma:literal>
                </emma:interpretation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if</emma:literal>
                </emma:interpretation>
                <emma:interpretation id="interp3" emma:lang="en-US" emma:confidence="0">
                  <emma:literal>it.</emma:literal>
                </emma:interpretation>
                <emma:interpretation id="interp4" emma:lang="en-US" emma:confidence="0">
                  <emma:literal>it,</emma:literal>
                </emma:interpretation>
              </emma:one-of>
            </emma:emma>
          </inkml:annotationXML>
          <inkml:trace contextRef="#ctx0" brushRef="#br0">9754 15270 643 0,'1'-7'0'0,"-1"0"183"16,0 2-86-16,0 1-18 0,0 2-5 15,-2 2-9-15,1 0-6 0,0-1-17 16,-1 1-5-16,2 0-18 0,-3 3-9 15,-1 11-9-15,-2 8 3 16,-2 8 19-16,-2 6-6 0,2 4-4 16,-1 0 1-16,0 1-7 0,2 1-5 15,0-4 2-15,-1-1 0 0,0-4-4 16,2-4 0-16,-2-5 4 0,2-2-4 15,-1-2 0-15,0-4 3 0,1-3-3 16,3-1-12-16,-2-1-12 16,3-5-21-16,-1 2-13 0,3-3-22 15,0-1-83-15,5-2-92 0,2-2-93 16</inkml:trace>
          <inkml:trace contextRef="#ctx0" brushRef="#br0" timeOffset="343.2005">9976 15351 705 0,'-9'3'0'16,"-3"9"213"-16,-6 12-150 16,-7 8 12-16,0 5-3 0,2 4-7 15,3-3-26-15,4-4-10 0,6-3-15 16,5-5-7-16,3-3-5 0,2-4-4 15,6-3 4-15,5-2-4 0,3-3-7 16,6 1-1-16,2-3-3 0,3-5-7 16,1-4 14-16,1 1 4 15,1-3 2-15,0-7 0 0,-3-2 4 16,-1-4-6-16,-3-3 4 0,-3-5 15 15,-3-3-8-15,-4-7 0 0,-3-1-4 16,-6-3-6-16,-2 1 2 16,-7 3 6-16,-7 4-6 0,-4 2 2 15,-4 2-1-15,-3 6 0 0,-1 2 2 16,3 5-2-16,5 7-3 0,4 5-6 15,5 0-41-15,2 10-64 0,3 0-66 16,-4 0-169-16</inkml:trace>
          <inkml:trace contextRef="#ctx0" brushRef="#br0" timeOffset="-20077.2353">10443 12748 750 0,'2'0'0'0,"1"0"123"16,-1 0-30-16,0 1-48 0,-2-1-7 16,0 0-8-16,0 0 4 0,0 0 1 15,0 2-21-15,-7 10-14 0,-7 12 0 16,-6 10 17-16,-6 9-16 0,-4 7-1 15,-2 2 0-15,0 4 7 16,0-1-10-16,3-4-7 0,7-8-8 16,7-17 8-16,10-11 12 0,5-7-4 15,7-8-19-15,10-4 24 0,4-13 10 16,5-10-5-16,5-5-2 0,-1-9-5 15,-1-1-2-15,1-6 2 16,-2 2 3-16,-3-1-5 0,-1 0 2 16,0 1 0-16,-5 2 0 0,-1 5 5 15,-3 4-1-15,-7 12 0 0,1 7 6 16,-3 10 6-16,-3 6-5 0,1 4 1 15,3 12 3-15,1 9 24 16,1 8-8-16,2 5-8 0,-3 5-18 16,1 4-3-16,-1-1-1 0,1-4-4 15,1-2-27-15,0-5-38 0,-1-3-52 16,2-4-66-16,0-13-278 0</inkml:trace>
          <inkml:trace contextRef="#ctx0" brushRef="#br0" timeOffset="-20638.8363">10504 12876 780 0,'-2'-4'0'16,"1"3"200"-16,1 1-148 0,-1-1-8 16,1 1-17-16,0 0-3 0,0-1 5 15,0 1-8-15,0 0-6 0,0 0 6 16,-1 0-2-16,-1 6-8 15,-2 12-9-15,-7 22 6 0,-5 21 14 16,-5 20 11-16,-3 20-3 0,-1 14-10 16,-2 12-5-16,-1 12 2 0,-3 5-13 15,0-1-1-15,3-8 3 0,2-14-2 16,2-12-8-16,3-10-13 15,0-8 1-15,3-5-6 0,3-9 11 16,1-9-7-16,2-8-12 0,0-10-1 16,3-7-6-16,1-7-9 0,-2-9 2 15,5-7-5-15,3-8-26 0,2-7-4 16,0-5-73-16,2-8-51 15,4-13-151-15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100.44995" units="1/cm"/>
          <inkml:channelProperty channel="Y" name="resolution" value="1936.126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7-09-11T07:14:30.7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5FEEDC5A-A37C-4D45-A4D1-C3E250F2BBCA}" emma:medium="tactile" emma:mode="ink">
          <msink:context xmlns:msink="http://schemas.microsoft.com/ink/2010/main" type="writingRegion" rotatedBoundingBox="18225,12632 19139,12632 19139,14836 18225,14836"/>
        </emma:interpretation>
      </emma:emma>
    </inkml:annotationXML>
    <inkml:traceGroup>
      <inkml:annotationXML>
        <emma:emma xmlns:emma="http://www.w3.org/2003/04/emma" version="1.0">
          <emma:interpretation id="{4D5DF269-5997-4D53-9879-863838DFD058}" emma:medium="tactile" emma:mode="ink">
            <msink:context xmlns:msink="http://schemas.microsoft.com/ink/2010/main" type="paragraph" rotatedBoundingBox="18225,12632 19139,12632 19139,14836 18225,148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355EA0-BF6F-4A92-8420-106F801DA941}" emma:medium="tactile" emma:mode="ink">
              <msink:context xmlns:msink="http://schemas.microsoft.com/ink/2010/main" type="line" rotatedBoundingBox="18225,12632 19139,12632 19139,14836 18225,14836"/>
            </emma:interpretation>
          </emma:emma>
        </inkml:annotationXML>
        <inkml:traceGroup>
          <inkml:annotationXML>
            <emma:emma xmlns:emma="http://www.w3.org/2003/04/emma" version="1.0">
              <emma:interpretation id="{51E4A45C-833F-4816-9651-168B91E44A12}" emma:medium="tactile" emma:mode="ink">
                <msink:context xmlns:msink="http://schemas.microsoft.com/ink/2010/main" type="inkWord" rotatedBoundingBox="18225,12632 19139,12632 19139,14836 18225,14836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In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K</emma:literal>
                </emma:interpretation>
                <emma:interpretation id="interp4" emma:lang="en-US" emma:confidence="0">
                  <emma:literal>To</emma:literal>
                </emma:interpretation>
              </emma:one-of>
            </emma:emma>
          </inkml:annotationXML>
          <inkml:trace contextRef="#ctx0" brushRef="#br0">18859 12664 959 0,'-6'0'0'0,"-4"4"130"16,-8 12-98-16,-6 9 13 0,-9 14-16 15,-2 7-13-15,-4 3-14 16,0-2 4-16,2-7-4 0,5-7-4 16,6-10 4-16,9-9 0 0,7-6-3 15,7-7 2-15,3-1-1 0,1 0-5 16,8-7 10-16,4-5 22 0,6-7-26 15,5-5 4-15,3-1-1 0,2-3-4 16,1-2 0-16,2 1 4 16,2-3-4-16,2-3 12 0,0 0 0 15,0 2-4-15,-4 4-1 0,-8 8 2 16,-5 8 11-16,-6 8 10 0,-5 5-4 15,2 5-8-15,0 12-8 0,0 12-2 16,-1 11-8-16,3 7 0 16,-2 1 10-16,3 1-11 0,4 0 2 15,1-5-2-15,4-4-56 0,-2-3-21 16,-2-4-40-16,-5-7-128 0,-8-6-324 15</inkml:trace>
          <inkml:trace contextRef="#ctx0" brushRef="#br0" timeOffset="-468.0009">18781 12806 998 0,'5'0'0'0,"3"0"78"0,-1 0 8 16,-1 4-33-16,0 7-16 0,-3 11-4 15,-3 16 1-15,-5 22-6 16,-12 22-7-16,-9 21 6 0,-6 17-2 16,-6 9-5-16,-1 4-5 0,2-1-12 15,-3-8-2-15,2-3 5 0,1-5-5 16,0-5-2-16,1-3-1 0,2-8 1 15,4-8-9-15,6-9 11 16,1-8-2-16,4-7-13 0,-1-9 2 16,4-6-11-16,1-13-20 0,4-13-4 15,4-12 2-15,2-11-1 0,2-7-16 16,2-14-60-16,0-13-183 0,1-12-96 15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100.44995" units="1/cm"/>
          <inkml:channelProperty channel="Y" name="resolution" value="1936.126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7-09-11T07:14:29.6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1DA7A490-06F2-432B-BA4B-00C199E39864}" emma:medium="tactile" emma:mode="ink">
          <msink:context xmlns:msink="http://schemas.microsoft.com/ink/2010/main" type="writingRegion" rotatedBoundingBox="14246,12767 14977,12767 14977,14853 14246,14853"/>
        </emma:interpretation>
      </emma:emma>
    </inkml:annotationXML>
    <inkml:traceGroup>
      <inkml:annotationXML>
        <emma:emma xmlns:emma="http://www.w3.org/2003/04/emma" version="1.0">
          <emma:interpretation id="{1BF0DE91-5262-46B0-9FC9-613F067D0797}" emma:medium="tactile" emma:mode="ink">
            <msink:context xmlns:msink="http://schemas.microsoft.com/ink/2010/main" type="paragraph" rotatedBoundingBox="14246,12767 14977,12767 14977,14853 14246,148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AA9755-AA38-45E6-8D79-460B4D6A2B44}" emma:medium="tactile" emma:mode="ink">
              <msink:context xmlns:msink="http://schemas.microsoft.com/ink/2010/main" type="line" rotatedBoundingBox="14246,12767 14977,12767 14977,14853 14246,14853"/>
            </emma:interpretation>
          </emma:emma>
        </inkml:annotationXML>
        <inkml:traceGroup>
          <inkml:annotationXML>
            <emma:emma xmlns:emma="http://www.w3.org/2003/04/emma" version="1.0">
              <emma:interpretation id="{F48A8337-498B-4575-9E4B-0C271C1BC437}" emma:medium="tactile" emma:mode="ink">
                <msink:context xmlns:msink="http://schemas.microsoft.com/ink/2010/main" type="inkWord" rotatedBoundingBox="14246,12767 14977,12767 14977,14853 14246,14853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In</emma:literal>
                </emma:interpretation>
                <emma:interpretation id="interp3" emma:lang="en-US" emma:confidence="0">
                  <emma:literal>K</emma:literal>
                </emma:interpretation>
                <emma:interpretation id="interp4" emma:lang="en-US" emma:confidence="0">
                  <emma:literal>T.</emma:literal>
                </emma:interpretation>
              </emma:one-of>
            </emma:emma>
          </inkml:annotationXML>
          <inkml:trace contextRef="#ctx0" brushRef="#br0">14748 12842 1028 0,'-1'-5'0'15,"-2"3"126"-15,-2 2-99 0,-5 3-15 16,-5 11-9-16,-9 10 1 0,-4 12-5 16,-3 7 0-16,-1 9 2 0,-1 6 1 15,1 0-16-15,1-2-7 16,6-10-13-16,8-12-13 0,8-15 38 15,8-10 9-15,1-6 0 0,4-5-41 16,6-8 55-16,6-10 10 0,3-9-10 16,4-6-10-16,1-4 0 0,1 0 7 15,0-2-5-15,-2 2 3 16,0-2 3-16,0 1-6 0,-1 1-4 15,0 1 10-15,-2 2-6 0,-2 5 14 16,-2 9-1-16,-4 8 1 0,-2 6-3 16,0 8 2-16,1 3 5 0,1 10-4 15,3 8 3-15,-2 8 2 16,3 4 0-16,0 2-7 0,-2 0-9 15,0-3-6-15,-1 0 0 0,0-3-6 16,-1 0-70-16,3-3-16 0,-7 0-64 16,2-3-296-16</inkml:trace>
          <inkml:trace contextRef="#ctx0" brushRef="#br0" timeOffset="-452.4008">14716 12937 822 0,'12'-32'0'0,"1"8"153"16,-6 7-84-16,0 7-20 16,-4 4-7-16,-3 6-13 0,3 2-14 15,-3 14-12-15,-3 15 13 0,-7 23 17 16,-6 21 9-16,-6 20-4 0,-6 18-8 15,-2 6 0-15,0 9-8 0,0 0-6 16,0 1 2-16,1-4-11 0,-1-9-7 16,3-7 0-16,-1-8 9 0,0-4-13 15,1-7 7-15,2-3-6 16,5-7-15-16,-1-9-5 0,8-9-9 15,-1-8-17-15,3-12 7 0,1-9 5 16,2-9-4-16,2-10 2 0,1-6-12 16,0-6-22-16,2-5-28 0,-1-10-120 15,3-12-203-15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100.44995" units="1/cm"/>
          <inkml:channelProperty channel="Y" name="resolution" value="1936.126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7-09-11T07:14:27.3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9389C433-B918-41A2-AB8F-FE1702788F37}" emma:medium="tactile" emma:mode="ink">
          <msink:context xmlns:msink="http://schemas.microsoft.com/ink/2010/main" type="writingRegion" rotatedBoundingBox="6792,12579 5830,15677 5263,15501 6225,12403"/>
        </emma:interpretation>
      </emma:emma>
    </inkml:annotationXML>
    <inkml:traceGroup>
      <inkml:annotationXML>
        <emma:emma xmlns:emma="http://www.w3.org/2003/04/emma" version="1.0">
          <emma:interpretation id="{61C3C2B7-064E-4FE8-8F9D-29A018BD6500}" emma:medium="tactile" emma:mode="ink">
            <msink:context xmlns:msink="http://schemas.microsoft.com/ink/2010/main" type="paragraph" rotatedBoundingBox="6792,12579 5830,15677 5263,15501 6225,124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3C061F-6290-4448-9E6D-4ACD431201FB}" emma:medium="tactile" emma:mode="ink">
              <msink:context xmlns:msink="http://schemas.microsoft.com/ink/2010/main" type="line" rotatedBoundingBox="6792,12579 5830,15677 5263,15501 6225,12403"/>
            </emma:interpretation>
          </emma:emma>
        </inkml:annotationXML>
        <inkml:traceGroup>
          <inkml:annotationXML>
            <emma:emma xmlns:emma="http://www.w3.org/2003/04/emma" version="1.0">
              <emma:interpretation id="{350C0DB1-E844-46B0-8F94-ED773655700F}" emma:medium="tactile" emma:mode="ink">
                <msink:context xmlns:msink="http://schemas.microsoft.com/ink/2010/main" type="inkWord" rotatedBoundingBox="6792,12579 5830,15677 5263,15501 6225,12403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in</emma:literal>
                </emma:interpretation>
                <emma:interpretation id="interp2" emma:lang="en-US" emma:confidence="0">
                  <emma:literal>In,</emma:literal>
                </emma:interpretation>
                <emma:interpretation id="interp3" emma:lang="en-US" emma:confidence="0">
                  <emma:literal>In.</emma:literal>
                </emma:interpretation>
                <emma:interpretation id="interp4" emma:lang="en-US" emma:confidence="0">
                  <emma:literal>Int</emma:literal>
                </emma:interpretation>
              </emma:one-of>
            </emma:emma>
          </inkml:annotationXML>
          <inkml:trace contextRef="#ctx0" brushRef="#br0">6278 12671 465 0,'17'-17'0'16,"1"2"127"-16,-3-2-69 0,-2 4-17 15,-3 3 5-15,-5 4 17 0,-2 2 9 16,-3 3 9-16,0 1-25 0,0 0 2 15,0 0-6-15,0 0-22 0,0 0-20 16,0 0-12-16,0 5-1 16,-2 12 1-16,-6 10 4 0,-6 10 27 15,-4 9-12-15,-4 3-5 0,-3 5-6 16,-3 1 2-16,1 0-1 0,2-4-5 15,2-9-1-15,5-6-1 0,5-9 0 16,4-12 6-16,4-3-6 16,4-7-2-16,1-3 0 0,0-2-5 15,0 0-4-15,3-5 1 0,5-12 14 16,3-7 4-16,5-6 1 0,0-5-10 15,2-4 2-15,-1 0 5 0,-1-4-6 16,2-1 0-16,1 1 4 0,-1-2-5 16,4 0 2-16,-2-1 3 15,3 1-4-15,3 3 0 0,-2 6 3 16,-2 7-4-16,-2 9 0 0,-2 9 2 15,-4 9 0-15,-1 2 8 0,0 11 7 16,-1 9 7-16,-3 9 4 0,1 10-3 16,-1 6-5-16,1 1-3 15,-2 3-9-15,2-3-5 0,-1-4 2 16,4-4-2-16,-3-2-4 0,2-3-4 15,-2-6-29-15,2 0-49 0,-1-6-17 16,-1-4-87-16,-4-9-437 0</inkml:trace>
          <inkml:trace contextRef="#ctx0" brushRef="#br0" timeOffset="-702.0011">6370 13007 639 0,'6'-21'0'0,"-2"1"206"16,0 1-129-16,-3 2-6 0,-1 4-21 15,0 1-4-15,-1 4-5 16,-2 2-13-16,2-1-11 0,-2 2 1 16,1 0 0-16,1 2-5 0,0 1-2 15,1 1-5-15,0 1-2 0,0 0-4 16,0-1 0-16,0 1 0 0,0 5-7 15,-1 14 1-15,-2 15 10 16,-3 12 7-16,-3 16 8 0,-3 9-3 16,-2 6-3-16,0 8-2 0,-4 7-1 15,-1 2-2-15,0 6-3 0,-4 3-3 16,1 1-3-16,-3 1 2 0,-1 1 3 15,-1-2-6-15,1-3 4 16,0-3 0-16,3-9-2 0,6-4-6 16,2-10 0-16,5-8-12 0,0-6 1 15,1-10-5-15,3-3-8 0,1-9 8 16,1-4-4-16,1-5-16 0,0-10 4 15,2-3-4-15,0-6-16 16,0-4-25-16,-1-3-62 0,0-4-102 16,-3-1-285-16</inkml:trace>
          <inkml:trace contextRef="#ctx0" brushRef="#br0" timeOffset="11793.6209">5407 15193 1082 0,'0'0'0'0,"-2"0"179"16,-1 0-112-16,-4 4 0 15,-3 3-36-15,-2 4-20 0,-1 7-2 16,-1 7-2-16,3 5-6 0,-4 1-2 16,7 0 2-16,1 2 0 0,4-4-28 15,3-3 2-15,0 1-2 0,5-8-2 16,3-1 13-16,3-5 4 0,2-6 1 15,1 0 11-15,5-6 0 16,0 1-5-16,4-4 8 0,-1-8-3 16,1-2 0-16,-2-3 0 0,-2-3 0 15,-4-2 0-15,-4-1-2 0,-4-4 7 16,-4-1-6-16,-3-6 2 0,-1 1 2 15,-7-1-2-15,-3 1 6 16,-5-1-8-16,0 1 0 0,-1 3 2 16,4 3 5-16,2 5 2 0,5 4 7 15,5 5-8-15,1 3-7 0,4 0 0 16,9-1 0-16,7 1-11 15,7 1 12-15,3 3-1 0,1 4 0 16,-1 0-1-16,-5 7 0 0,-5 2-2 16,-2 5 3-16,-6 3 0 0,-5 3-7 15,-4 4 7-15,-3 7 0 0,-4 2 0 16,-4 5 1-16,0-2 0 0,0 1-1 15,2-4-17-15,1-3 5 16,4-5-8-16,1-7 9 0,3 0 6 16,5-5 0-16,3-2 6 0,2 0 0 15,3-3-2-15,1-1 0 0,2-5 2 16,1-2-2-16,1 0 1 0,0-5 1 15,0-2-2-15,-2-3 2 16,-1-3 1-16,-4-3-2 0,-2-5 26 16,-3-1-14-16,-2-4 6 0,-4-3 3 15,0-1-3-15,-3-1-2 0,-2 1 0 16,-2 3-1-16,-7 1-4 0,0 2 8 15,-4 3-2-15,-3 3-4 16,0 5-4-16,-2 5-7 0,2 6-4 16,-1 2-2-16,3 9-25 0,-1 5-29 15,3 3-14-15,5 5-21 0,-1-3-113 16,5-1-203-16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18957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18957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9248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600200" y="1825560"/>
            <a:ext cx="9248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1600200" y="4098240"/>
            <a:ext cx="9248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9248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610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1269720" y="1825560"/>
            <a:ext cx="610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1910880" y="1825560"/>
            <a:ext cx="610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1910880" y="4098240"/>
            <a:ext cx="610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1269720" y="4098240"/>
            <a:ext cx="610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628560" y="4098240"/>
            <a:ext cx="610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1895760" cy="4350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189576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92484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1600200" y="1825560"/>
            <a:ext cx="92484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160" cy="6142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9248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9248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1600200" y="1825560"/>
            <a:ext cx="92484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92484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1600200" y="1825560"/>
            <a:ext cx="9248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1600200" y="4098240"/>
            <a:ext cx="9248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9248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1600200" y="1825560"/>
            <a:ext cx="9248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18957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189576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2619720" y="1825560"/>
            <a:ext cx="189576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12" Type="http://schemas.openxmlformats.org/officeDocument/2006/relationships/image" Target="../media/image16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0" Type="http://schemas.openxmlformats.org/officeDocument/2006/relationships/image" Target="../media/image15.emf"/><Relationship Id="rId4" Type="http://schemas.openxmlformats.org/officeDocument/2006/relationships/image" Target="../media/image10.emf"/><Relationship Id="rId9" Type="http://schemas.openxmlformats.org/officeDocument/2006/relationships/customXml" Target="../ink/ink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emf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emf"/><Relationship Id="rId5" Type="http://schemas.openxmlformats.org/officeDocument/2006/relationships/customXml" Target="../ink/ink19.xml"/><Relationship Id="rId4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emf"/><Relationship Id="rId4" Type="http://schemas.openxmlformats.org/officeDocument/2006/relationships/customXml" Target="../ink/ink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emf"/><Relationship Id="rId4" Type="http://schemas.openxmlformats.org/officeDocument/2006/relationships/customXml" Target="../ink/ink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Multiplexing</a:t>
            </a:r>
            <a:endParaRPr lang="en-US" sz="30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4953000" y="990600"/>
            <a:ext cx="3886200" cy="495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imultaneous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transmission of multiple signals across a single data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link</a:t>
            </a:r>
          </a:p>
          <a:p>
            <a:pPr marL="342900" indent="-342900">
              <a:buFont typeface="Arial" charset="0"/>
              <a:buChar char="•"/>
            </a:pP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As data &amp; telecomm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use increases, so does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traffic</a:t>
            </a:r>
          </a:p>
          <a:p>
            <a:pPr marL="342900" indent="-342900">
              <a:buFont typeface="Arial" charset="0"/>
              <a:buChar char="•"/>
            </a:pP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Add individual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links each time a new channel is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needed</a:t>
            </a:r>
          </a:p>
          <a:p>
            <a:pPr marL="800100" lvl="1" indent="-342900">
              <a:buFont typeface="Wingdings" charset="2"/>
              <a:buChar char="ü"/>
            </a:pPr>
            <a:endParaRPr lang="en-US" sz="105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nstall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higher-bandwidth links and use each to carry multiple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signals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0434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FDM De-Multiplexing</a:t>
            </a:r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65960"/>
            <a:ext cx="7620000" cy="328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52560" y="1465560"/>
              <a:ext cx="7976520" cy="4584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9960" y="1454400"/>
                <a:ext cx="7995240" cy="459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85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2"/>
          <p:cNvSpPr/>
          <p:nvPr/>
        </p:nvSpPr>
        <p:spPr>
          <a:xfrm>
            <a:off x="838200" y="990600"/>
            <a:ext cx="7848600" cy="47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Assume that a voice channel occupies a bandwidth of 4 kHz. We need to combine three voice channels into a link with a bandwidth of 12 kHz, from 20 to 32 kHz. Show the configuration, using the frequency domain. Assume there are no guard bands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3200400"/>
            <a:ext cx="7822692" cy="20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43200" y="2954880"/>
              <a:ext cx="7682040" cy="2793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2400" y="2944080"/>
                <a:ext cx="7699320" cy="280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802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2"/>
          <p:cNvSpPr/>
          <p:nvPr/>
        </p:nvSpPr>
        <p:spPr>
          <a:xfrm>
            <a:off x="990600" y="1143000"/>
            <a:ext cx="7543800" cy="472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Five channels, each with a 100-kHz bandwidth, are to be multiplexed together. What is the minimum bandwidth of the link if there is a need for a guard band of 10 kHz between the channels to prevent interference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7696200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3459240" y="4557600"/>
              <a:ext cx="386477" cy="11278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8085" y="4546800"/>
                <a:ext cx="403390" cy="11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/>
              <p14:cNvContentPartPr/>
              <p14:nvPr/>
            </p14:nvContentPartPr>
            <p14:xfrm>
              <a:off x="6561000" y="4547520"/>
              <a:ext cx="329400" cy="79380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51280" y="4535280"/>
                <a:ext cx="346320" cy="81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/>
              <p14:cNvContentPartPr/>
              <p14:nvPr/>
            </p14:nvContentPartPr>
            <p14:xfrm>
              <a:off x="5128757" y="4596120"/>
              <a:ext cx="263683" cy="751335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21553" y="4584960"/>
                <a:ext cx="277732" cy="772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" name="Ink 16"/>
              <p14:cNvContentPartPr/>
              <p14:nvPr/>
            </p14:nvContentPartPr>
            <p14:xfrm>
              <a:off x="1908720" y="4493880"/>
              <a:ext cx="488160" cy="109800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96480" y="4482720"/>
                <a:ext cx="507600" cy="11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" name="Ink 17"/>
              <p14:cNvContentPartPr/>
              <p14:nvPr/>
            </p14:nvContentPartPr>
            <p14:xfrm>
              <a:off x="1204200" y="5290200"/>
              <a:ext cx="3141917" cy="70416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91961" y="5279040"/>
                <a:ext cx="3166036" cy="718560"/>
              </a:xfrm>
              <a:prstGeom prst="rect">
                <a:avLst/>
              </a:prstGeom>
            </p:spPr>
          </p:pic>
        </mc:Fallback>
      </mc:AlternateContent>
      <p:sp>
        <p:nvSpPr>
          <p:cNvPr id="76" name="TextBox 75"/>
          <p:cNvSpPr txBox="1"/>
          <p:nvPr/>
        </p:nvSpPr>
        <p:spPr>
          <a:xfrm>
            <a:off x="4347161" y="5462587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= 540 KHZ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7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2"/>
          <p:cNvSpPr/>
          <p:nvPr/>
        </p:nvSpPr>
        <p:spPr>
          <a:xfrm>
            <a:off x="4953000" y="1143000"/>
            <a:ext cx="3657600" cy="525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Telephone companies multiplex signals from lower-bandwidth lines on to higher-bandwidth lines</a:t>
            </a:r>
          </a:p>
          <a:p>
            <a:pPr marL="342900" indent="-342900">
              <a:buFont typeface="Arial" charset="0"/>
              <a:buChar char="•"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 Analog, FDM is used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Analog Carrier System</a:t>
            </a:r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340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Analog </a:t>
            </a: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ierarchy</a:t>
            </a:r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03" y="1981200"/>
            <a:ext cx="7574520" cy="35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57240" y="1548000"/>
              <a:ext cx="7857000" cy="5034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7520" y="1538640"/>
                <a:ext cx="7879320" cy="505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904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2"/>
          <p:cNvSpPr/>
          <p:nvPr/>
        </p:nvSpPr>
        <p:spPr>
          <a:xfrm>
            <a:off x="4953000" y="1143000"/>
            <a:ext cx="3657600" cy="525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1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esigned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to use the high-data-rate capability of fiber-optic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cable</a:t>
            </a:r>
          </a:p>
          <a:p>
            <a:pPr marL="342900" indent="-342900">
              <a:buFont typeface="Arial" charset="0"/>
              <a:buChar char="•"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iber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data rate is higher than the data rate of metallic transmission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cable</a:t>
            </a:r>
          </a:p>
          <a:p>
            <a:pPr marL="342900" indent="-342900">
              <a:buFont typeface="Arial" charset="0"/>
              <a:buChar char="•"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sing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 fiber-optic cable for a single line wastes the available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bandwidth</a:t>
            </a:r>
          </a:p>
          <a:p>
            <a:pPr marL="342900" indent="-342900">
              <a:buFont typeface="Arial" charset="0"/>
              <a:buChar char="•"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Multiplexing allows us to combine several lines into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Wavelength-Division Multiplexing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715000" y="5199530"/>
            <a:ext cx="8382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1093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Wavelength-Division Multiplexing (WDM)</a:t>
            </a:r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2514600"/>
            <a:ext cx="76231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81400" y="1115280"/>
              <a:ext cx="5421240" cy="3815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2400" y="1104480"/>
                <a:ext cx="5436360" cy="383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322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0" y="31301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Prisms </a:t>
            </a: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Wave-Length </a:t>
            </a: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ivision </a:t>
            </a: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ultiplexing</a:t>
            </a:r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74676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548800" y="1282320"/>
              <a:ext cx="5047200" cy="4909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7640" y="1269360"/>
                <a:ext cx="5064120" cy="493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49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2"/>
          <p:cNvSpPr/>
          <p:nvPr/>
        </p:nvSpPr>
        <p:spPr>
          <a:xfrm>
            <a:off x="4953000" y="1143000"/>
            <a:ext cx="3505200" cy="480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igital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process that allows several connections to share the high bandwidth of a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link</a:t>
            </a:r>
          </a:p>
          <a:p>
            <a:pPr marL="457200" indent="-457200">
              <a:buFont typeface="Arial" charset="0"/>
              <a:buChar char="•"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Time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shared i.e. each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connection occupies a portion of time in the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link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Time-Division Multiplexing</a:t>
            </a:r>
          </a:p>
        </p:txBody>
      </p:sp>
    </p:spTree>
    <p:extLst>
      <p:ext uri="{BB962C8B-B14F-4D97-AF65-F5344CB8AC3E}">
        <p14:creationId xmlns:p14="http://schemas.microsoft.com/office/powerpoint/2010/main" val="21452872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TDM</a:t>
            </a:r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742315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844000" y="964080"/>
              <a:ext cx="3515760" cy="1397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31040" y="953640"/>
                <a:ext cx="3541680" cy="141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78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Dividing </a:t>
            </a: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 </a:t>
            </a: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 </a:t>
            </a:r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Channels</a:t>
            </a:r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85800" y="2514600"/>
            <a:ext cx="7772400" cy="1828800"/>
            <a:chOff x="457200" y="2514600"/>
            <a:chExt cx="8312150" cy="1874838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514600"/>
              <a:ext cx="8312150" cy="187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813" y="3535363"/>
              <a:ext cx="30829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169640" y="2860200"/>
              <a:ext cx="6881760" cy="2675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1000" y="2849760"/>
                <a:ext cx="6901560" cy="2698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Synchronous Time-Division </a:t>
            </a: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ultiplexing</a:t>
            </a:r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62" y="1354138"/>
            <a:ext cx="770506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2133600"/>
            <a:ext cx="9239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2133600"/>
            <a:ext cx="92551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92551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209925" y="4473575"/>
            <a:ext cx="2433638" cy="1311275"/>
            <a:chOff x="6443612" y="962047"/>
            <a:chExt cx="2433687" cy="1310756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3294" y="962047"/>
              <a:ext cx="934322" cy="790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3612" y="1841996"/>
              <a:ext cx="2433687" cy="430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490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2"/>
          <p:cNvSpPr/>
          <p:nvPr/>
        </p:nvSpPr>
        <p:spPr>
          <a:xfrm>
            <a:off x="4953000" y="1143000"/>
            <a:ext cx="3505200" cy="480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igital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process that allows several connections to share the high bandwidth of a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link</a:t>
            </a:r>
          </a:p>
          <a:p>
            <a:pPr marL="457200" indent="-457200">
              <a:buFont typeface="Arial" charset="0"/>
              <a:buChar char="•"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Time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shared i.e. each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connection occupies a portion of time in the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link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Time-Division Multiplexing</a:t>
            </a:r>
          </a:p>
        </p:txBody>
      </p:sp>
    </p:spTree>
    <p:extLst>
      <p:ext uri="{BB962C8B-B14F-4D97-AF65-F5344CB8AC3E}">
        <p14:creationId xmlns:p14="http://schemas.microsoft.com/office/powerpoint/2010/main" val="42471870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914400" y="1021080"/>
            <a:ext cx="4038600" cy="480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 Figure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data rate for each input connection is 1 kbps. If 1 bit at a time is multiplexed (a unit is 1 bit), what is the duration of</a:t>
            </a:r>
            <a:endParaRPr lang="en-US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input slot,</a:t>
            </a:r>
            <a:endParaRPr lang="en-US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output slot, and</a:t>
            </a:r>
            <a:endParaRPr lang="en-US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frame?</a:t>
            </a:r>
            <a:endParaRPr lang="en-US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0" y="3962400"/>
            <a:ext cx="6248400" cy="240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080" y="4499400"/>
            <a:ext cx="9239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542" y="4514640"/>
            <a:ext cx="92551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243" y="4499400"/>
            <a:ext cx="92551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1548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0" y="304045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Interleaving</a:t>
            </a:r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" y="2133600"/>
            <a:ext cx="7543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4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2"/>
          <p:cNvSpPr/>
          <p:nvPr/>
        </p:nvSpPr>
        <p:spPr>
          <a:xfrm>
            <a:off x="4953000" y="1143000"/>
            <a:ext cx="3505200" cy="480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igital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process that allows several connections to share the high bandwidth of a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link</a:t>
            </a:r>
          </a:p>
          <a:p>
            <a:pPr marL="457200" indent="-457200">
              <a:buFont typeface="Arial" charset="0"/>
              <a:buChar char="•"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Time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shared i.e. each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connection occupies a portion of time in the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link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Time-Division Multiplexing</a:t>
            </a:r>
          </a:p>
        </p:txBody>
      </p:sp>
    </p:spTree>
    <p:extLst>
      <p:ext uri="{BB962C8B-B14F-4D97-AF65-F5344CB8AC3E}">
        <p14:creationId xmlns:p14="http://schemas.microsoft.com/office/powerpoint/2010/main" val="6139581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Multilevel </a:t>
            </a: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ultiplexing</a:t>
            </a:r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" y="2209800"/>
            <a:ext cx="68167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96760" y="2147760"/>
              <a:ext cx="6858360" cy="3280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760" y="2135880"/>
                <a:ext cx="6880680" cy="330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364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Multiple-</a:t>
            </a:r>
            <a:r>
              <a:rPr lang="en-US" sz="3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SLot</a:t>
            </a:r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ultiplexing</a:t>
            </a:r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7497763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54840" y="2125080"/>
              <a:ext cx="7673400" cy="2549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2600" y="2113200"/>
                <a:ext cx="7698960" cy="257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091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Pulse </a:t>
            </a: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tuffing</a:t>
            </a:r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170716" cy="25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58240" y="1054080"/>
              <a:ext cx="6382080" cy="4602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6720" y="1042200"/>
                <a:ext cx="6405840" cy="462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631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2"/>
          <p:cNvSpPr/>
          <p:nvPr/>
        </p:nvSpPr>
        <p:spPr>
          <a:xfrm>
            <a:off x="4953000" y="1143000"/>
            <a:ext cx="3505200" cy="480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igital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process that allows several connections to share the high bandwidth of a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link</a:t>
            </a:r>
          </a:p>
          <a:p>
            <a:pPr marL="457200" indent="-457200">
              <a:buFont typeface="Arial" charset="0"/>
              <a:buChar char="•"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Time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shared i.e. each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connection occupies a portion of time in the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link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Time-Division Multiplexing</a:t>
            </a:r>
          </a:p>
        </p:txBody>
      </p:sp>
    </p:spTree>
    <p:extLst>
      <p:ext uri="{BB962C8B-B14F-4D97-AF65-F5344CB8AC3E}">
        <p14:creationId xmlns:p14="http://schemas.microsoft.com/office/powerpoint/2010/main" val="31388180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</a:t>
            </a: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ierarchy</a:t>
            </a:r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" y="1828800"/>
            <a:ext cx="735342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58840" y="4661280"/>
              <a:ext cx="9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480" y="4651920"/>
                <a:ext cx="28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741960" y="1362240"/>
              <a:ext cx="6090480" cy="4608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3320" y="1352520"/>
                <a:ext cx="6109200" cy="462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131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Multiplexing</a:t>
            </a:r>
            <a:endParaRPr lang="en-US" sz="30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4953000" y="990600"/>
            <a:ext cx="3886200" cy="495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imultaneous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transmission of multiple signals across a single data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link</a:t>
            </a:r>
          </a:p>
          <a:p>
            <a:pPr marL="342900" indent="-342900">
              <a:buFont typeface="Arial" charset="0"/>
              <a:buChar char="•"/>
            </a:pP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6647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 </a:t>
            </a: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 </a:t>
            </a:r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 </a:t>
            </a: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ates</a:t>
            </a:r>
            <a:endParaRPr lang="en-US" sz="30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" y="2128202"/>
            <a:ext cx="7620000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395160" y="1609200"/>
              <a:ext cx="5154120" cy="2864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7960" y="1599480"/>
                <a:ext cx="5172480" cy="288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67688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T-1 </a:t>
            </a: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ine</a:t>
            </a:r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620000" cy="283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42880" y="1660680"/>
              <a:ext cx="7440120" cy="4299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520" y="1649880"/>
                <a:ext cx="7459920" cy="432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75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Line Rates</a:t>
            </a:r>
            <a:endParaRPr lang="en-US" sz="30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981200"/>
            <a:ext cx="746759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3515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2"/>
          <p:cNvSpPr/>
          <p:nvPr/>
        </p:nvSpPr>
        <p:spPr>
          <a:xfrm>
            <a:off x="4953000" y="1143000"/>
            <a:ext cx="3505200" cy="480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Synchronous TDM</a:t>
            </a:r>
          </a:p>
          <a:p>
            <a:pPr marL="457200" indent="-457200">
              <a:buFont typeface="Arial" charset="0"/>
              <a:buChar char="•"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Statistical TDM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Time-Division Multiplexing</a:t>
            </a:r>
          </a:p>
        </p:txBody>
      </p:sp>
    </p:spTree>
    <p:extLst>
      <p:ext uri="{BB962C8B-B14F-4D97-AF65-F5344CB8AC3E}">
        <p14:creationId xmlns:p14="http://schemas.microsoft.com/office/powerpoint/2010/main" val="13179820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Empty </a:t>
            </a: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" y="2057400"/>
            <a:ext cx="760412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97080" y="2374560"/>
              <a:ext cx="7581600" cy="756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920" y="2364840"/>
                <a:ext cx="7599960" cy="77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877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TDM</a:t>
            </a:r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3" y="1354613"/>
            <a:ext cx="7697787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3" y="3749040"/>
            <a:ext cx="7697787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67720" y="1447200"/>
              <a:ext cx="7786800" cy="4815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0160" y="1439640"/>
                <a:ext cx="7803000" cy="483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78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2"/>
          <p:cNvSpPr/>
          <p:nvPr/>
        </p:nvSpPr>
        <p:spPr>
          <a:xfrm>
            <a:off x="4953000" y="1143000"/>
            <a:ext cx="3733800" cy="518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wireless applications, stations must be able to share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medium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without interception by an eavesdropper and without being subject to jamming from a malicious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intruder</a:t>
            </a:r>
          </a:p>
          <a:p>
            <a:pPr marL="342900" indent="-342900">
              <a:buFont typeface="Arial" charset="0"/>
              <a:buChar char="•"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achieve these goals, spread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spectrum adds redundancy and spread original spectrum needed for each station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SPREAD SPECTRUM</a:t>
            </a:r>
            <a:endParaRPr lang="en-US" sz="30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5730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2"/>
          <p:cNvSpPr/>
          <p:nvPr/>
        </p:nvSpPr>
        <p:spPr>
          <a:xfrm>
            <a:off x="4953000" y="1219200"/>
            <a:ext cx="3810000" cy="518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Bandwidth allocated to each station needs to be larger than what is needed to allow Redundancy</a:t>
            </a:r>
          </a:p>
          <a:p>
            <a:pPr marL="342900" indent="-342900">
              <a:buFont typeface="Arial" charset="0"/>
              <a:buChar char="•"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Spreading process should be independent of the original signal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SPREAD </a:t>
            </a:r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SPECTRUM - Principles</a:t>
            </a:r>
            <a:endParaRPr lang="en-US" sz="30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9973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Spread </a:t>
            </a: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pectrum</a:t>
            </a:r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761319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741400" y="2093760"/>
              <a:ext cx="2531160" cy="3443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2040" y="2085480"/>
                <a:ext cx="2553120" cy="346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01742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2"/>
          <p:cNvSpPr/>
          <p:nvPr/>
        </p:nvSpPr>
        <p:spPr>
          <a:xfrm>
            <a:off x="4953000" y="1219200"/>
            <a:ext cx="3810000" cy="518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Frequency Hopping Spread Spectrum (FHSS)</a:t>
            </a:r>
          </a:p>
          <a:p>
            <a:pPr marL="342900" indent="-342900">
              <a:buFont typeface="Arial" charset="0"/>
              <a:buChar char="•"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 Sequence Spread Spectrum (DSSS)</a:t>
            </a:r>
          </a:p>
          <a:p>
            <a:pPr marL="342900" indent="-342900">
              <a:buFont typeface="Arial" charset="0"/>
              <a:buChar char="•"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SPREAD </a:t>
            </a:r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SPECTRUM TECHNIQUES</a:t>
            </a:r>
            <a:endParaRPr lang="en-US" sz="30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2480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Categories </a:t>
            </a: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Multiplexing</a:t>
            </a:r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" y="1905000"/>
            <a:ext cx="7748004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84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2"/>
          <p:cNvSpPr/>
          <p:nvPr/>
        </p:nvSpPr>
        <p:spPr>
          <a:xfrm>
            <a:off x="4953000" y="1143000"/>
            <a:ext cx="3733800" cy="518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‘M’ different carrier frequencies that are modulated by the source signal</a:t>
            </a:r>
          </a:p>
          <a:p>
            <a:pPr marL="342900" indent="-342900">
              <a:buFont typeface="Arial" charset="0"/>
              <a:buChar char="•"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At one moment, signal modulates one carrier frequency and at next moment, it modulates another</a:t>
            </a:r>
          </a:p>
          <a:p>
            <a:pPr marL="342900" indent="-342900">
              <a:buFont typeface="Arial" charset="0"/>
              <a:buChar char="•"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Frequency Hopping Spread Spectrum (FHSS)</a:t>
            </a:r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3338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0" y="30480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Frequency Hopping </a:t>
            </a: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pread </a:t>
            </a: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pectrum </a:t>
            </a: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(FHSS)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334000" cy="423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95360" y="1085040"/>
              <a:ext cx="6894720" cy="5336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280" y="1073880"/>
                <a:ext cx="6917760" cy="535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529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0" y="30480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Frequency </a:t>
            </a: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election </a:t>
            </a: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FHSS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45" y="1355725"/>
            <a:ext cx="732155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464560" y="1573200"/>
              <a:ext cx="5694120" cy="3834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2320" y="1559880"/>
                <a:ext cx="5716440" cy="385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316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0" y="30480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FHSS </a:t>
            </a: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ycles</a:t>
            </a:r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804025" cy="464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73440" y="2384640"/>
              <a:ext cx="5263200" cy="3492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3360" y="2374920"/>
                <a:ext cx="5286240" cy="351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024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0" y="30480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Bandwidth </a:t>
            </a: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haring</a:t>
            </a:r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52550"/>
            <a:ext cx="3417888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59100"/>
            <a:ext cx="3424238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917880" y="1998000"/>
              <a:ext cx="4146120" cy="2223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08160" y="1987200"/>
                <a:ext cx="4165560" cy="224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0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2"/>
          <p:cNvSpPr/>
          <p:nvPr/>
        </p:nvSpPr>
        <p:spPr>
          <a:xfrm>
            <a:off x="4953000" y="1143000"/>
            <a:ext cx="3657600" cy="518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DSSS also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expands the bandwidth of the original signal, but the process is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</a:p>
          <a:p>
            <a:pPr marL="342900" indent="-342900">
              <a:buFont typeface="Arial" charset="0"/>
              <a:buChar char="•"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replace each data bit with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‘n’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bits using a spreading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  <a:p>
            <a:pPr marL="342900" indent="-342900">
              <a:buFont typeface="Arial" charset="0"/>
              <a:buChar char="•"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ach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bit is assigned a code of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’n’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bits, called chips, where the chip rate is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‘n’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times that of the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bit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DSSS</a:t>
            </a:r>
          </a:p>
        </p:txBody>
      </p:sp>
    </p:spTree>
    <p:extLst>
      <p:ext uri="{BB962C8B-B14F-4D97-AF65-F5344CB8AC3E}">
        <p14:creationId xmlns:p14="http://schemas.microsoft.com/office/powerpoint/2010/main" val="18117045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0" y="30480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DSSS</a:t>
            </a:r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20" y="2514600"/>
            <a:ext cx="7467600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966840" y="2373120"/>
              <a:ext cx="4359960" cy="3651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57120" y="2364120"/>
                <a:ext cx="4380480" cy="367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258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Frequency-Division Multiplexing</a:t>
            </a:r>
          </a:p>
        </p:txBody>
      </p:sp>
      <p:sp>
        <p:nvSpPr>
          <p:cNvPr id="82" name="CustomShape 2"/>
          <p:cNvSpPr/>
          <p:nvPr/>
        </p:nvSpPr>
        <p:spPr>
          <a:xfrm>
            <a:off x="4953000" y="1112880"/>
            <a:ext cx="3581400" cy="422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 analog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technique that can be applied when the bandwidth of a link (in hertz) is greater than the combined bandwidths of the signals to be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transmitted</a:t>
            </a:r>
          </a:p>
          <a:p>
            <a:pPr marL="342900" indent="-342900">
              <a:buFont typeface="Arial" charset="0"/>
              <a:buChar char="•"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ignals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generated by each sending device modulate different carrier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frequencies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166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Frequency-Division Multiplexing</a:t>
            </a:r>
          </a:p>
        </p:txBody>
      </p:sp>
      <p:sp>
        <p:nvSpPr>
          <p:cNvPr id="82" name="CustomShape 2"/>
          <p:cNvSpPr/>
          <p:nvPr/>
        </p:nvSpPr>
        <p:spPr>
          <a:xfrm>
            <a:off x="4953000" y="1112880"/>
            <a:ext cx="3581400" cy="422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These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modulated signals are then combined into a single composite signal that can be transported by the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link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516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Frequency-Division </a:t>
            </a: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multiplexing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" y="2590800"/>
            <a:ext cx="7442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216600" y="1954800"/>
              <a:ext cx="4348440" cy="4127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10120" y="1942560"/>
                <a:ext cx="4365000" cy="4152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Frequency-Division Multiplexing</a:t>
            </a:r>
          </a:p>
        </p:txBody>
      </p:sp>
      <p:sp>
        <p:nvSpPr>
          <p:cNvPr id="82" name="CustomShape 2"/>
          <p:cNvSpPr/>
          <p:nvPr/>
        </p:nvSpPr>
        <p:spPr>
          <a:xfrm>
            <a:off x="4953000" y="1112880"/>
            <a:ext cx="3581400" cy="422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 analog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technique that can be applied when the bandwidth of a link (in hertz) is greater than the combined bandwidths of the signals to be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transmitted</a:t>
            </a:r>
          </a:p>
          <a:p>
            <a:pPr marL="342900" indent="-342900">
              <a:buFont typeface="Arial" charset="0"/>
              <a:buChar char="•"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0035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0" y="295080"/>
            <a:ext cx="914364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FDM Multiplexing</a:t>
            </a:r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768669" cy="35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61160" y="987840"/>
              <a:ext cx="7995240" cy="4886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640" y="977760"/>
                <a:ext cx="8019000" cy="490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54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3976</TotalTime>
  <Words>743</Words>
  <Application>Microsoft Office PowerPoint</Application>
  <PresentationFormat>On-screen Show (4:3)</PresentationFormat>
  <Paragraphs>108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Mubasher Hussain</dc:creator>
  <cp:lastModifiedBy>Muhammad Saqib Javed</cp:lastModifiedBy>
  <cp:revision>101</cp:revision>
  <dcterms:created xsi:type="dcterms:W3CDTF">2017-07-28T06:00:57Z</dcterms:created>
  <dcterms:modified xsi:type="dcterms:W3CDTF">2018-04-05T07:32:35Z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